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0"/>
  </p:notesMasterIdLst>
  <p:sldIdLst>
    <p:sldId id="256" r:id="rId2"/>
    <p:sldId id="324" r:id="rId3"/>
    <p:sldId id="325" r:id="rId4"/>
    <p:sldId id="258" r:id="rId5"/>
    <p:sldId id="262" r:id="rId6"/>
    <p:sldId id="263" r:id="rId7"/>
    <p:sldId id="264" r:id="rId8"/>
    <p:sldId id="272" r:id="rId9"/>
    <p:sldId id="307" r:id="rId10"/>
    <p:sldId id="276" r:id="rId11"/>
    <p:sldId id="278" r:id="rId12"/>
    <p:sldId id="279" r:id="rId13"/>
    <p:sldId id="281" r:id="rId14"/>
    <p:sldId id="282" r:id="rId15"/>
    <p:sldId id="284" r:id="rId16"/>
    <p:sldId id="285" r:id="rId17"/>
    <p:sldId id="266" r:id="rId18"/>
    <p:sldId id="267" r:id="rId19"/>
    <p:sldId id="269" r:id="rId20"/>
    <p:sldId id="308" r:id="rId21"/>
    <p:sldId id="286" r:id="rId22"/>
    <p:sldId id="287" r:id="rId23"/>
    <p:sldId id="288" r:id="rId24"/>
    <p:sldId id="289" r:id="rId25"/>
    <p:sldId id="290" r:id="rId26"/>
    <p:sldId id="291" r:id="rId27"/>
    <p:sldId id="270" r:id="rId28"/>
    <p:sldId id="273" r:id="rId29"/>
    <p:sldId id="293" r:id="rId30"/>
    <p:sldId id="294" r:id="rId31"/>
    <p:sldId id="295" r:id="rId32"/>
    <p:sldId id="296" r:id="rId33"/>
    <p:sldId id="297" r:id="rId34"/>
    <p:sldId id="298" r:id="rId35"/>
    <p:sldId id="271" r:id="rId36"/>
    <p:sldId id="274" r:id="rId37"/>
    <p:sldId id="300" r:id="rId38"/>
    <p:sldId id="301" r:id="rId39"/>
    <p:sldId id="302" r:id="rId40"/>
    <p:sldId id="303" r:id="rId41"/>
    <p:sldId id="304" r:id="rId42"/>
    <p:sldId id="305" r:id="rId43"/>
    <p:sldId id="309" r:id="rId44"/>
    <p:sldId id="310" r:id="rId45"/>
    <p:sldId id="311" r:id="rId46"/>
    <p:sldId id="312" r:id="rId47"/>
    <p:sldId id="313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275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39" autoAdjust="0"/>
    <p:restoredTop sz="94660"/>
  </p:normalViewPr>
  <p:slideViewPr>
    <p:cSldViewPr snapToGrid="0">
      <p:cViewPr varScale="1">
        <p:scale>
          <a:sx n="78" d="100"/>
          <a:sy n="78" d="100"/>
        </p:scale>
        <p:origin x="725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941FE7-DD28-4E30-9DB1-2D3AB9207840}" type="doc">
      <dgm:prSet loTypeId="urn:microsoft.com/office/officeart/2018/2/layout/IconVerticalSolidList" loCatId="icon" qsTypeId="urn:microsoft.com/office/officeart/2005/8/quickstyle/simple1#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9A01FB8-8C54-4770-932F-4C09AC22C85C}">
      <dgm:prSet custT="1"/>
      <dgm:spPr/>
      <dgm:t>
        <a:bodyPr/>
        <a:lstStyle/>
        <a:p>
          <a:pPr algn="just">
            <a:lnSpc>
              <a:spcPct val="100000"/>
            </a:lnSpc>
          </a:pPr>
          <a:r>
            <a:rPr lang="en-GB" sz="1400" dirty="0"/>
            <a:t>W (Active Power/Work Done):  Represents active power in watts. Positive values indicate power generation, and negative values reflect consumption or losses. </a:t>
          </a:r>
          <a:endParaRPr lang="en-US" sz="1400" dirty="0"/>
        </a:p>
      </dgm:t>
    </dgm:pt>
    <dgm:pt modelId="{730A1B09-9B63-4FD9-8B3D-1BDD38AC2CE5}" type="parTrans" cxnId="{02DE35F4-9052-47D4-BCCE-085F1C46E4AC}">
      <dgm:prSet/>
      <dgm:spPr/>
      <dgm:t>
        <a:bodyPr/>
        <a:lstStyle/>
        <a:p>
          <a:endParaRPr lang="en-US"/>
        </a:p>
      </dgm:t>
    </dgm:pt>
    <dgm:pt modelId="{988078BB-F079-4553-91BB-9538F2C7C6C1}" type="sibTrans" cxnId="{02DE35F4-9052-47D4-BCCE-085F1C46E4AC}">
      <dgm:prSet/>
      <dgm:spPr/>
      <dgm:t>
        <a:bodyPr/>
        <a:lstStyle/>
        <a:p>
          <a:endParaRPr lang="en-US"/>
        </a:p>
      </dgm:t>
    </dgm:pt>
    <dgm:pt modelId="{C7D66871-DF94-4AEF-ACC6-9E2C082C31D8}">
      <dgm:prSet custT="1"/>
      <dgm:spPr/>
      <dgm:t>
        <a:bodyPr/>
        <a:lstStyle/>
        <a:p>
          <a:pPr algn="just">
            <a:lnSpc>
              <a:spcPct val="100000"/>
            </a:lnSpc>
          </a:pPr>
          <a:r>
            <a:rPr lang="en-GB" sz="1400" dirty="0"/>
            <a:t>VAR (Reactive Power): Measures reactive power in Volt-Ampere Reactive (VAR).  Indicates energy oscillations in the system. </a:t>
          </a:r>
          <a:endParaRPr lang="en-US" sz="1400" dirty="0"/>
        </a:p>
      </dgm:t>
    </dgm:pt>
    <dgm:pt modelId="{6C4A793A-2BCE-419C-BA35-3A112C038289}" type="parTrans" cxnId="{5E1696F6-DF34-484F-818D-67DA4B28B41A}">
      <dgm:prSet/>
      <dgm:spPr/>
      <dgm:t>
        <a:bodyPr/>
        <a:lstStyle/>
        <a:p>
          <a:endParaRPr lang="en-US"/>
        </a:p>
      </dgm:t>
    </dgm:pt>
    <dgm:pt modelId="{20E95456-00D2-44C7-8A25-A5F3AB18EF2B}" type="sibTrans" cxnId="{5E1696F6-DF34-484F-818D-67DA4B28B41A}">
      <dgm:prSet/>
      <dgm:spPr/>
      <dgm:t>
        <a:bodyPr/>
        <a:lstStyle/>
        <a:p>
          <a:endParaRPr lang="en-US"/>
        </a:p>
      </dgm:t>
    </dgm:pt>
    <dgm:pt modelId="{29CC464F-7157-4608-B575-E80B0B1FB7A7}">
      <dgm:prSet custT="1"/>
      <dgm:spPr/>
      <dgm:t>
        <a:bodyPr/>
        <a:lstStyle/>
        <a:p>
          <a:pPr algn="just">
            <a:lnSpc>
              <a:spcPct val="100000"/>
            </a:lnSpc>
          </a:pPr>
          <a:r>
            <a:rPr lang="en-GB" sz="1400" dirty="0"/>
            <a:t>VA (Apparent Power): Represents apparent power, the total combination of active and reactive power.  Indicates the total power flow in the system. </a:t>
          </a:r>
          <a:endParaRPr lang="en-US" sz="1400" dirty="0"/>
        </a:p>
      </dgm:t>
    </dgm:pt>
    <dgm:pt modelId="{3572E356-63BB-403E-A52A-2D0112D25C05}" type="parTrans" cxnId="{29CFB1A6-95D8-4FA2-B7A8-6518C7DCB7BE}">
      <dgm:prSet/>
      <dgm:spPr/>
      <dgm:t>
        <a:bodyPr/>
        <a:lstStyle/>
        <a:p>
          <a:endParaRPr lang="en-US"/>
        </a:p>
      </dgm:t>
    </dgm:pt>
    <dgm:pt modelId="{BDEAC97D-FBAB-45AE-9EF9-8FCF3E4FBD44}" type="sibTrans" cxnId="{29CFB1A6-95D8-4FA2-B7A8-6518C7DCB7BE}">
      <dgm:prSet/>
      <dgm:spPr/>
      <dgm:t>
        <a:bodyPr/>
        <a:lstStyle/>
        <a:p>
          <a:endParaRPr lang="en-US"/>
        </a:p>
      </dgm:t>
    </dgm:pt>
    <dgm:pt modelId="{C700C10F-2417-4F3A-A241-A6AEB2407C7A}">
      <dgm:prSet custT="1"/>
      <dgm:spPr/>
      <dgm:t>
        <a:bodyPr/>
        <a:lstStyle/>
        <a:p>
          <a:pPr algn="just">
            <a:lnSpc>
              <a:spcPct val="100000"/>
            </a:lnSpc>
          </a:pPr>
          <a:r>
            <a:rPr lang="en-GB" sz="1400" dirty="0"/>
            <a:t>f (Frequency): Denotes the frequency of the electrical supply (e.g., 50 Hz or 60 Hz).  Fluctuations indicate deviations from the standard. </a:t>
          </a:r>
          <a:endParaRPr lang="en-US" sz="1400" dirty="0"/>
        </a:p>
      </dgm:t>
    </dgm:pt>
    <dgm:pt modelId="{FAA8C4C4-A3A3-4702-BA54-A5C81742DF48}" type="parTrans" cxnId="{3EE72588-019E-4FD6-918F-71FC75410D47}">
      <dgm:prSet/>
      <dgm:spPr/>
      <dgm:t>
        <a:bodyPr/>
        <a:lstStyle/>
        <a:p>
          <a:endParaRPr lang="en-US"/>
        </a:p>
      </dgm:t>
    </dgm:pt>
    <dgm:pt modelId="{048AF5EC-DDB4-43F1-8EA7-2E2AA4BCA938}" type="sibTrans" cxnId="{3EE72588-019E-4FD6-918F-71FC75410D47}">
      <dgm:prSet/>
      <dgm:spPr/>
      <dgm:t>
        <a:bodyPr/>
        <a:lstStyle/>
        <a:p>
          <a:endParaRPr lang="en-US"/>
        </a:p>
      </dgm:t>
    </dgm:pt>
    <dgm:pt modelId="{D3DD23E5-E5E0-4435-A7BC-B0D0809D07FC}">
      <dgm:prSet custT="1"/>
      <dgm:spPr/>
      <dgm:t>
        <a:bodyPr/>
        <a:lstStyle/>
        <a:p>
          <a:pPr algn="just">
            <a:lnSpc>
              <a:spcPct val="100000"/>
            </a:lnSpc>
          </a:pPr>
          <a:r>
            <a:rPr lang="en-GB" sz="1400" dirty="0"/>
            <a:t>VLN (Voltage Line-to-Neutral): Measures the voltage between the line and neutral in the system. Indicates the electrical potential difference. </a:t>
          </a:r>
          <a:endParaRPr lang="en-US" sz="1400" dirty="0"/>
        </a:p>
      </dgm:t>
    </dgm:pt>
    <dgm:pt modelId="{76857D9B-BC53-458A-93A9-73482C506607}" type="parTrans" cxnId="{05E753E2-2312-47D0-A965-12C26EA27368}">
      <dgm:prSet/>
      <dgm:spPr/>
      <dgm:t>
        <a:bodyPr/>
        <a:lstStyle/>
        <a:p>
          <a:endParaRPr lang="en-US"/>
        </a:p>
      </dgm:t>
    </dgm:pt>
    <dgm:pt modelId="{3A8FF84E-CBB3-472D-92FF-B669C8E99BD1}" type="sibTrans" cxnId="{05E753E2-2312-47D0-A965-12C26EA27368}">
      <dgm:prSet/>
      <dgm:spPr/>
      <dgm:t>
        <a:bodyPr/>
        <a:lstStyle/>
        <a:p>
          <a:endParaRPr lang="en-US"/>
        </a:p>
      </dgm:t>
    </dgm:pt>
    <dgm:pt modelId="{FD5C85DE-32ED-46CB-AD09-C27F1C2863A8}">
      <dgm:prSet custT="1"/>
      <dgm:spPr/>
      <dgm:t>
        <a:bodyPr/>
        <a:lstStyle/>
        <a:p>
          <a:pPr algn="just">
            <a:lnSpc>
              <a:spcPct val="100000"/>
            </a:lnSpc>
          </a:pPr>
          <a:r>
            <a:rPr lang="en-GB" sz="1400" dirty="0"/>
            <a:t>PF (Power Factor): A metric for energy efficiency, showing how effectively power is being used. Values closer to 1 indicate higher efficiency. </a:t>
          </a:r>
          <a:endParaRPr lang="en-US" sz="1400" dirty="0"/>
        </a:p>
      </dgm:t>
    </dgm:pt>
    <dgm:pt modelId="{ECF51B8A-FA82-42E5-A2D4-A71BC72B841F}" type="parTrans" cxnId="{E23B8E53-2ECC-4553-B31E-4F3D5CC7E642}">
      <dgm:prSet/>
      <dgm:spPr/>
      <dgm:t>
        <a:bodyPr/>
        <a:lstStyle/>
        <a:p>
          <a:endParaRPr lang="en-US"/>
        </a:p>
      </dgm:t>
    </dgm:pt>
    <dgm:pt modelId="{E310D653-066D-4334-BDB3-2594C2286495}" type="sibTrans" cxnId="{E23B8E53-2ECC-4553-B31E-4F3D5CC7E642}">
      <dgm:prSet/>
      <dgm:spPr/>
      <dgm:t>
        <a:bodyPr/>
        <a:lstStyle/>
        <a:p>
          <a:endParaRPr lang="en-US"/>
        </a:p>
      </dgm:t>
    </dgm:pt>
    <dgm:pt modelId="{E919A02F-C06A-4BFA-9583-57E7047402F8}">
      <dgm:prSet custT="1"/>
      <dgm:spPr/>
      <dgm:t>
        <a:bodyPr/>
        <a:lstStyle/>
        <a:p>
          <a:pPr algn="just">
            <a:lnSpc>
              <a:spcPct val="100000"/>
            </a:lnSpc>
          </a:pPr>
          <a:r>
            <a:rPr lang="en-GB" sz="1400" dirty="0"/>
            <a:t>A (Current/Amperage): Represents the current flowing through the system in amperes. Positive values indicate energy flow, and negative values signify reverse flow or losses.</a:t>
          </a:r>
          <a:endParaRPr lang="en-US" sz="1400" dirty="0"/>
        </a:p>
      </dgm:t>
    </dgm:pt>
    <dgm:pt modelId="{05FF2F67-C947-4655-819A-7CB3C6682CB2}" type="parTrans" cxnId="{4E03EAAC-BB71-40E8-8E27-9391C7CC96FD}">
      <dgm:prSet/>
      <dgm:spPr/>
      <dgm:t>
        <a:bodyPr/>
        <a:lstStyle/>
        <a:p>
          <a:endParaRPr lang="en-US"/>
        </a:p>
      </dgm:t>
    </dgm:pt>
    <dgm:pt modelId="{52509A5D-2884-4726-8BBB-A4B00C52722E}" type="sibTrans" cxnId="{4E03EAAC-BB71-40E8-8E27-9391C7CC96FD}">
      <dgm:prSet/>
      <dgm:spPr/>
      <dgm:t>
        <a:bodyPr/>
        <a:lstStyle/>
        <a:p>
          <a:endParaRPr lang="en-US"/>
        </a:p>
      </dgm:t>
    </dgm:pt>
    <dgm:pt modelId="{C03C0892-BC97-45CD-9B5F-3D0D10BE5DA3}" type="pres">
      <dgm:prSet presAssocID="{26941FE7-DD28-4E30-9DB1-2D3AB9207840}" presName="root" presStyleCnt="0">
        <dgm:presLayoutVars>
          <dgm:dir/>
          <dgm:resizeHandles val="exact"/>
        </dgm:presLayoutVars>
      </dgm:prSet>
      <dgm:spPr/>
    </dgm:pt>
    <dgm:pt modelId="{BF5DCEC0-595A-4C25-A121-8142ABF7A6A8}" type="pres">
      <dgm:prSet presAssocID="{A9A01FB8-8C54-4770-932F-4C09AC22C85C}" presName="compNode" presStyleCnt="0"/>
      <dgm:spPr/>
    </dgm:pt>
    <dgm:pt modelId="{C26F2780-4489-4565-ACB2-7CBA0DDDC8CC}" type="pres">
      <dgm:prSet presAssocID="{A9A01FB8-8C54-4770-932F-4C09AC22C85C}" presName="bgRect" presStyleLbl="bgShp" presStyleIdx="0" presStyleCnt="7"/>
      <dgm:spPr/>
    </dgm:pt>
    <dgm:pt modelId="{7039BF4C-F276-4038-B379-ED110C3E853E}" type="pres">
      <dgm:prSet presAssocID="{A9A01FB8-8C54-4770-932F-4C09AC22C85C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</dgm:pt>
    <dgm:pt modelId="{B193738D-32B1-484F-8796-CFC400E21211}" type="pres">
      <dgm:prSet presAssocID="{A9A01FB8-8C54-4770-932F-4C09AC22C85C}" presName="spaceRect" presStyleCnt="0"/>
      <dgm:spPr/>
    </dgm:pt>
    <dgm:pt modelId="{10BDFDE1-C5A1-4B78-9961-3DECAAA47262}" type="pres">
      <dgm:prSet presAssocID="{A9A01FB8-8C54-4770-932F-4C09AC22C85C}" presName="parTx" presStyleLbl="revTx" presStyleIdx="0" presStyleCnt="7">
        <dgm:presLayoutVars>
          <dgm:chMax val="0"/>
          <dgm:chPref val="0"/>
        </dgm:presLayoutVars>
      </dgm:prSet>
      <dgm:spPr/>
    </dgm:pt>
    <dgm:pt modelId="{774D8733-0A61-4111-8FAC-6FCFBB81592E}" type="pres">
      <dgm:prSet presAssocID="{988078BB-F079-4553-91BB-9538F2C7C6C1}" presName="sibTrans" presStyleCnt="0"/>
      <dgm:spPr/>
    </dgm:pt>
    <dgm:pt modelId="{CC997920-C477-454A-84AB-F4628B08698B}" type="pres">
      <dgm:prSet presAssocID="{C7D66871-DF94-4AEF-ACC6-9E2C082C31D8}" presName="compNode" presStyleCnt="0"/>
      <dgm:spPr/>
    </dgm:pt>
    <dgm:pt modelId="{B0E0F5AD-E752-4272-B31A-83238723C693}" type="pres">
      <dgm:prSet presAssocID="{C7D66871-DF94-4AEF-ACC6-9E2C082C31D8}" presName="bgRect" presStyleLbl="bgShp" presStyleIdx="1" presStyleCnt="7"/>
      <dgm:spPr/>
    </dgm:pt>
    <dgm:pt modelId="{FCF10E84-14AA-4685-8648-42750BDC28F5}" type="pres">
      <dgm:prSet presAssocID="{C7D66871-DF94-4AEF-ACC6-9E2C082C31D8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</dgm:pt>
    <dgm:pt modelId="{6F06079B-4949-4057-9F85-08E8C7F3E503}" type="pres">
      <dgm:prSet presAssocID="{C7D66871-DF94-4AEF-ACC6-9E2C082C31D8}" presName="spaceRect" presStyleCnt="0"/>
      <dgm:spPr/>
    </dgm:pt>
    <dgm:pt modelId="{D3B6A01C-1E53-4045-ACC9-90FF0ECBA25B}" type="pres">
      <dgm:prSet presAssocID="{C7D66871-DF94-4AEF-ACC6-9E2C082C31D8}" presName="parTx" presStyleLbl="revTx" presStyleIdx="1" presStyleCnt="7">
        <dgm:presLayoutVars>
          <dgm:chMax val="0"/>
          <dgm:chPref val="0"/>
        </dgm:presLayoutVars>
      </dgm:prSet>
      <dgm:spPr/>
    </dgm:pt>
    <dgm:pt modelId="{6E81FBFF-AFFE-4264-84A9-08D02478EB05}" type="pres">
      <dgm:prSet presAssocID="{20E95456-00D2-44C7-8A25-A5F3AB18EF2B}" presName="sibTrans" presStyleCnt="0"/>
      <dgm:spPr/>
    </dgm:pt>
    <dgm:pt modelId="{E85C2B68-4BF4-4AA4-A32A-6FCE6536C667}" type="pres">
      <dgm:prSet presAssocID="{29CC464F-7157-4608-B575-E80B0B1FB7A7}" presName="compNode" presStyleCnt="0"/>
      <dgm:spPr/>
    </dgm:pt>
    <dgm:pt modelId="{67D284DE-809C-48CC-BC2C-A1F4217FBE1A}" type="pres">
      <dgm:prSet presAssocID="{29CC464F-7157-4608-B575-E80B0B1FB7A7}" presName="bgRect" presStyleLbl="bgShp" presStyleIdx="2" presStyleCnt="7"/>
      <dgm:spPr/>
    </dgm:pt>
    <dgm:pt modelId="{2415D000-4760-4313-A331-A4BB663D40CF}" type="pres">
      <dgm:prSet presAssocID="{29CC464F-7157-4608-B575-E80B0B1FB7A7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</dgm:pt>
    <dgm:pt modelId="{6188F3AE-E998-4228-8324-BBBA3D314E3F}" type="pres">
      <dgm:prSet presAssocID="{29CC464F-7157-4608-B575-E80B0B1FB7A7}" presName="spaceRect" presStyleCnt="0"/>
      <dgm:spPr/>
    </dgm:pt>
    <dgm:pt modelId="{55EC94E3-733F-46B2-9169-214EB6B01A06}" type="pres">
      <dgm:prSet presAssocID="{29CC464F-7157-4608-B575-E80B0B1FB7A7}" presName="parTx" presStyleLbl="revTx" presStyleIdx="2" presStyleCnt="7">
        <dgm:presLayoutVars>
          <dgm:chMax val="0"/>
          <dgm:chPref val="0"/>
        </dgm:presLayoutVars>
      </dgm:prSet>
      <dgm:spPr/>
    </dgm:pt>
    <dgm:pt modelId="{C4B8E378-971B-4A13-AE1C-706AFE6B38DB}" type="pres">
      <dgm:prSet presAssocID="{BDEAC97D-FBAB-45AE-9EF9-8FCF3E4FBD44}" presName="sibTrans" presStyleCnt="0"/>
      <dgm:spPr/>
    </dgm:pt>
    <dgm:pt modelId="{67C65B75-9187-4B92-B4D4-A1AAD68422D9}" type="pres">
      <dgm:prSet presAssocID="{C700C10F-2417-4F3A-A241-A6AEB2407C7A}" presName="compNode" presStyleCnt="0"/>
      <dgm:spPr/>
    </dgm:pt>
    <dgm:pt modelId="{8A5DE96A-E96C-44A4-B2A6-FE2DFD624422}" type="pres">
      <dgm:prSet presAssocID="{C700C10F-2417-4F3A-A241-A6AEB2407C7A}" presName="bgRect" presStyleLbl="bgShp" presStyleIdx="3" presStyleCnt="7"/>
      <dgm:spPr/>
    </dgm:pt>
    <dgm:pt modelId="{D6E61FE4-97FB-4854-A6A6-78D462F9016C}" type="pres">
      <dgm:prSet presAssocID="{C700C10F-2417-4F3A-A241-A6AEB2407C7A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</dgm:pt>
    <dgm:pt modelId="{871A1DB7-8CF1-4B7B-8F04-B74BF012DD39}" type="pres">
      <dgm:prSet presAssocID="{C700C10F-2417-4F3A-A241-A6AEB2407C7A}" presName="spaceRect" presStyleCnt="0"/>
      <dgm:spPr/>
    </dgm:pt>
    <dgm:pt modelId="{FDF3C76D-29D3-499F-B62B-360D719A1997}" type="pres">
      <dgm:prSet presAssocID="{C700C10F-2417-4F3A-A241-A6AEB2407C7A}" presName="parTx" presStyleLbl="revTx" presStyleIdx="3" presStyleCnt="7">
        <dgm:presLayoutVars>
          <dgm:chMax val="0"/>
          <dgm:chPref val="0"/>
        </dgm:presLayoutVars>
      </dgm:prSet>
      <dgm:spPr/>
    </dgm:pt>
    <dgm:pt modelId="{28357353-F2E2-4BF3-9723-16C2062A6BDB}" type="pres">
      <dgm:prSet presAssocID="{048AF5EC-DDB4-43F1-8EA7-2E2AA4BCA938}" presName="sibTrans" presStyleCnt="0"/>
      <dgm:spPr/>
    </dgm:pt>
    <dgm:pt modelId="{660EE8A1-0E77-46D7-AA64-B93B8DFB9B72}" type="pres">
      <dgm:prSet presAssocID="{D3DD23E5-E5E0-4435-A7BC-B0D0809D07FC}" presName="compNode" presStyleCnt="0"/>
      <dgm:spPr/>
    </dgm:pt>
    <dgm:pt modelId="{D4F84C46-EEB2-415A-AAFF-B73290BED762}" type="pres">
      <dgm:prSet presAssocID="{D3DD23E5-E5E0-4435-A7BC-B0D0809D07FC}" presName="bgRect" presStyleLbl="bgShp" presStyleIdx="4" presStyleCnt="7"/>
      <dgm:spPr/>
    </dgm:pt>
    <dgm:pt modelId="{FFAFDF0C-D28A-42AB-A021-E006E2CE0DDF}" type="pres">
      <dgm:prSet presAssocID="{D3DD23E5-E5E0-4435-A7BC-B0D0809D07FC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</dgm:pt>
    <dgm:pt modelId="{65F20C27-F015-45D4-BBC6-A096911E1B58}" type="pres">
      <dgm:prSet presAssocID="{D3DD23E5-E5E0-4435-A7BC-B0D0809D07FC}" presName="spaceRect" presStyleCnt="0"/>
      <dgm:spPr/>
    </dgm:pt>
    <dgm:pt modelId="{2683D447-40F6-4338-BB05-73C0BDFA99E6}" type="pres">
      <dgm:prSet presAssocID="{D3DD23E5-E5E0-4435-A7BC-B0D0809D07FC}" presName="parTx" presStyleLbl="revTx" presStyleIdx="4" presStyleCnt="7">
        <dgm:presLayoutVars>
          <dgm:chMax val="0"/>
          <dgm:chPref val="0"/>
        </dgm:presLayoutVars>
      </dgm:prSet>
      <dgm:spPr/>
    </dgm:pt>
    <dgm:pt modelId="{21A2F603-4917-457B-8F32-480EC318FE84}" type="pres">
      <dgm:prSet presAssocID="{3A8FF84E-CBB3-472D-92FF-B669C8E99BD1}" presName="sibTrans" presStyleCnt="0"/>
      <dgm:spPr/>
    </dgm:pt>
    <dgm:pt modelId="{CA0DD4FB-90EB-42B9-BAD7-876E34DD0751}" type="pres">
      <dgm:prSet presAssocID="{FD5C85DE-32ED-46CB-AD09-C27F1C2863A8}" presName="compNode" presStyleCnt="0"/>
      <dgm:spPr/>
    </dgm:pt>
    <dgm:pt modelId="{E370B95A-4D5F-46F9-A48B-ABF1E663E867}" type="pres">
      <dgm:prSet presAssocID="{FD5C85DE-32ED-46CB-AD09-C27F1C2863A8}" presName="bgRect" presStyleLbl="bgShp" presStyleIdx="5" presStyleCnt="7"/>
      <dgm:spPr/>
    </dgm:pt>
    <dgm:pt modelId="{0691EFCB-135D-48C4-8A7F-634F74B20448}" type="pres">
      <dgm:prSet presAssocID="{FD5C85DE-32ED-46CB-AD09-C27F1C2863A8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</dgm:pt>
    <dgm:pt modelId="{B2CB0124-EDB9-43AD-A730-519AEFD31F2F}" type="pres">
      <dgm:prSet presAssocID="{FD5C85DE-32ED-46CB-AD09-C27F1C2863A8}" presName="spaceRect" presStyleCnt="0"/>
      <dgm:spPr/>
    </dgm:pt>
    <dgm:pt modelId="{144AEA81-1C6C-45DC-A558-2CEF10CD4B6C}" type="pres">
      <dgm:prSet presAssocID="{FD5C85DE-32ED-46CB-AD09-C27F1C2863A8}" presName="parTx" presStyleLbl="revTx" presStyleIdx="5" presStyleCnt="7">
        <dgm:presLayoutVars>
          <dgm:chMax val="0"/>
          <dgm:chPref val="0"/>
        </dgm:presLayoutVars>
      </dgm:prSet>
      <dgm:spPr/>
    </dgm:pt>
    <dgm:pt modelId="{822C7CEA-5523-4A41-891C-D615C0857CE3}" type="pres">
      <dgm:prSet presAssocID="{E310D653-066D-4334-BDB3-2594C2286495}" presName="sibTrans" presStyleCnt="0"/>
      <dgm:spPr/>
    </dgm:pt>
    <dgm:pt modelId="{5FB269E3-A060-41C6-AD1A-1A653B536278}" type="pres">
      <dgm:prSet presAssocID="{E919A02F-C06A-4BFA-9583-57E7047402F8}" presName="compNode" presStyleCnt="0"/>
      <dgm:spPr/>
    </dgm:pt>
    <dgm:pt modelId="{F6FF1EF6-A0ED-47E3-9A0D-CD480B6F2480}" type="pres">
      <dgm:prSet presAssocID="{E919A02F-C06A-4BFA-9583-57E7047402F8}" presName="bgRect" presStyleLbl="bgShp" presStyleIdx="6" presStyleCnt="7"/>
      <dgm:spPr/>
    </dgm:pt>
    <dgm:pt modelId="{6390A8E7-8E11-4D0C-9F07-37B333218BCE}" type="pres">
      <dgm:prSet presAssocID="{E919A02F-C06A-4BFA-9583-57E7047402F8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</dgm:pt>
    <dgm:pt modelId="{8D503E76-A04D-4F89-BE16-864F0B00008E}" type="pres">
      <dgm:prSet presAssocID="{E919A02F-C06A-4BFA-9583-57E7047402F8}" presName="spaceRect" presStyleCnt="0"/>
      <dgm:spPr/>
    </dgm:pt>
    <dgm:pt modelId="{E07BDB43-E213-4C30-83E4-139234366C8C}" type="pres">
      <dgm:prSet presAssocID="{E919A02F-C06A-4BFA-9583-57E7047402F8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20005600-8E3C-4B3F-9BDE-7B587837946B}" type="presOf" srcId="{FD5C85DE-32ED-46CB-AD09-C27F1C2863A8}" destId="{144AEA81-1C6C-45DC-A558-2CEF10CD4B6C}" srcOrd="0" destOrd="0" presId="urn:microsoft.com/office/officeart/2018/2/layout/IconVerticalSolidList"/>
    <dgm:cxn modelId="{11C5BF06-4AB7-4E82-AB79-A58166C3ED30}" type="presOf" srcId="{26941FE7-DD28-4E30-9DB1-2D3AB9207840}" destId="{C03C0892-BC97-45CD-9B5F-3D0D10BE5DA3}" srcOrd="0" destOrd="0" presId="urn:microsoft.com/office/officeart/2018/2/layout/IconVerticalSolidList"/>
    <dgm:cxn modelId="{C0628D33-F93F-41CA-88DB-879AF11B7C62}" type="presOf" srcId="{C700C10F-2417-4F3A-A241-A6AEB2407C7A}" destId="{FDF3C76D-29D3-499F-B62B-360D719A1997}" srcOrd="0" destOrd="0" presId="urn:microsoft.com/office/officeart/2018/2/layout/IconVerticalSolidList"/>
    <dgm:cxn modelId="{C673D75C-B8A2-410F-9235-8DB92EDE1B9A}" type="presOf" srcId="{C7D66871-DF94-4AEF-ACC6-9E2C082C31D8}" destId="{D3B6A01C-1E53-4045-ACC9-90FF0ECBA25B}" srcOrd="0" destOrd="0" presId="urn:microsoft.com/office/officeart/2018/2/layout/IconVerticalSolidList"/>
    <dgm:cxn modelId="{0CA0316E-5FE3-4D5A-B7DE-FAF0952503A0}" type="presOf" srcId="{D3DD23E5-E5E0-4435-A7BC-B0D0809D07FC}" destId="{2683D447-40F6-4338-BB05-73C0BDFA99E6}" srcOrd="0" destOrd="0" presId="urn:microsoft.com/office/officeart/2018/2/layout/IconVerticalSolidList"/>
    <dgm:cxn modelId="{E23B8E53-2ECC-4553-B31E-4F3D5CC7E642}" srcId="{26941FE7-DD28-4E30-9DB1-2D3AB9207840}" destId="{FD5C85DE-32ED-46CB-AD09-C27F1C2863A8}" srcOrd="5" destOrd="0" parTransId="{ECF51B8A-FA82-42E5-A2D4-A71BC72B841F}" sibTransId="{E310D653-066D-4334-BDB3-2594C2286495}"/>
    <dgm:cxn modelId="{B48D6454-5A2F-4B9E-9DAF-3A8FEC71DD2A}" type="presOf" srcId="{A9A01FB8-8C54-4770-932F-4C09AC22C85C}" destId="{10BDFDE1-C5A1-4B78-9961-3DECAAA47262}" srcOrd="0" destOrd="0" presId="urn:microsoft.com/office/officeart/2018/2/layout/IconVerticalSolidList"/>
    <dgm:cxn modelId="{3EE72588-019E-4FD6-918F-71FC75410D47}" srcId="{26941FE7-DD28-4E30-9DB1-2D3AB9207840}" destId="{C700C10F-2417-4F3A-A241-A6AEB2407C7A}" srcOrd="3" destOrd="0" parTransId="{FAA8C4C4-A3A3-4702-BA54-A5C81742DF48}" sibTransId="{048AF5EC-DDB4-43F1-8EA7-2E2AA4BCA938}"/>
    <dgm:cxn modelId="{29CFB1A6-95D8-4FA2-B7A8-6518C7DCB7BE}" srcId="{26941FE7-DD28-4E30-9DB1-2D3AB9207840}" destId="{29CC464F-7157-4608-B575-E80B0B1FB7A7}" srcOrd="2" destOrd="0" parTransId="{3572E356-63BB-403E-A52A-2D0112D25C05}" sibTransId="{BDEAC97D-FBAB-45AE-9EF9-8FCF3E4FBD44}"/>
    <dgm:cxn modelId="{4E03EAAC-BB71-40E8-8E27-9391C7CC96FD}" srcId="{26941FE7-DD28-4E30-9DB1-2D3AB9207840}" destId="{E919A02F-C06A-4BFA-9583-57E7047402F8}" srcOrd="6" destOrd="0" parTransId="{05FF2F67-C947-4655-819A-7CB3C6682CB2}" sibTransId="{52509A5D-2884-4726-8BBB-A4B00C52722E}"/>
    <dgm:cxn modelId="{05E753E2-2312-47D0-A965-12C26EA27368}" srcId="{26941FE7-DD28-4E30-9DB1-2D3AB9207840}" destId="{D3DD23E5-E5E0-4435-A7BC-B0D0809D07FC}" srcOrd="4" destOrd="0" parTransId="{76857D9B-BC53-458A-93A9-73482C506607}" sibTransId="{3A8FF84E-CBB3-472D-92FF-B669C8E99BD1}"/>
    <dgm:cxn modelId="{EF8B3CF2-0FBF-469A-B71E-D8AF640FE5B3}" type="presOf" srcId="{E919A02F-C06A-4BFA-9583-57E7047402F8}" destId="{E07BDB43-E213-4C30-83E4-139234366C8C}" srcOrd="0" destOrd="0" presId="urn:microsoft.com/office/officeart/2018/2/layout/IconVerticalSolidList"/>
    <dgm:cxn modelId="{02DE35F4-9052-47D4-BCCE-085F1C46E4AC}" srcId="{26941FE7-DD28-4E30-9DB1-2D3AB9207840}" destId="{A9A01FB8-8C54-4770-932F-4C09AC22C85C}" srcOrd="0" destOrd="0" parTransId="{730A1B09-9B63-4FD9-8B3D-1BDD38AC2CE5}" sibTransId="{988078BB-F079-4553-91BB-9538F2C7C6C1}"/>
    <dgm:cxn modelId="{5E1696F6-DF34-484F-818D-67DA4B28B41A}" srcId="{26941FE7-DD28-4E30-9DB1-2D3AB9207840}" destId="{C7D66871-DF94-4AEF-ACC6-9E2C082C31D8}" srcOrd="1" destOrd="0" parTransId="{6C4A793A-2BCE-419C-BA35-3A112C038289}" sibTransId="{20E95456-00D2-44C7-8A25-A5F3AB18EF2B}"/>
    <dgm:cxn modelId="{BA1308FF-94EE-4DB4-B579-E3361341DDBB}" type="presOf" srcId="{29CC464F-7157-4608-B575-E80B0B1FB7A7}" destId="{55EC94E3-733F-46B2-9169-214EB6B01A06}" srcOrd="0" destOrd="0" presId="urn:microsoft.com/office/officeart/2018/2/layout/IconVerticalSolidList"/>
    <dgm:cxn modelId="{54706A5A-7F9B-4B46-A4AB-2EA04BE1FA9F}" type="presParOf" srcId="{C03C0892-BC97-45CD-9B5F-3D0D10BE5DA3}" destId="{BF5DCEC0-595A-4C25-A121-8142ABF7A6A8}" srcOrd="0" destOrd="0" presId="urn:microsoft.com/office/officeart/2018/2/layout/IconVerticalSolidList"/>
    <dgm:cxn modelId="{4808206A-15CD-4BE0-9A82-053D73CEB7CC}" type="presParOf" srcId="{BF5DCEC0-595A-4C25-A121-8142ABF7A6A8}" destId="{C26F2780-4489-4565-ACB2-7CBA0DDDC8CC}" srcOrd="0" destOrd="0" presId="urn:microsoft.com/office/officeart/2018/2/layout/IconVerticalSolidList"/>
    <dgm:cxn modelId="{C39441D6-4AE8-4F01-B527-2AF462E30FD4}" type="presParOf" srcId="{BF5DCEC0-595A-4C25-A121-8142ABF7A6A8}" destId="{7039BF4C-F276-4038-B379-ED110C3E853E}" srcOrd="1" destOrd="0" presId="urn:microsoft.com/office/officeart/2018/2/layout/IconVerticalSolidList"/>
    <dgm:cxn modelId="{EEF1C93B-A64E-461C-8248-5A347AC647FD}" type="presParOf" srcId="{BF5DCEC0-595A-4C25-A121-8142ABF7A6A8}" destId="{B193738D-32B1-484F-8796-CFC400E21211}" srcOrd="2" destOrd="0" presId="urn:microsoft.com/office/officeart/2018/2/layout/IconVerticalSolidList"/>
    <dgm:cxn modelId="{078EEB76-A769-4CEE-831A-FA9BFF2237F6}" type="presParOf" srcId="{BF5DCEC0-595A-4C25-A121-8142ABF7A6A8}" destId="{10BDFDE1-C5A1-4B78-9961-3DECAAA47262}" srcOrd="3" destOrd="0" presId="urn:microsoft.com/office/officeart/2018/2/layout/IconVerticalSolidList"/>
    <dgm:cxn modelId="{1C1F4B54-026F-4D17-8974-CA9D1BEF6A64}" type="presParOf" srcId="{C03C0892-BC97-45CD-9B5F-3D0D10BE5DA3}" destId="{774D8733-0A61-4111-8FAC-6FCFBB81592E}" srcOrd="1" destOrd="0" presId="urn:microsoft.com/office/officeart/2018/2/layout/IconVerticalSolidList"/>
    <dgm:cxn modelId="{F7EE303B-65A5-4E85-A612-B2C164DB83FE}" type="presParOf" srcId="{C03C0892-BC97-45CD-9B5F-3D0D10BE5DA3}" destId="{CC997920-C477-454A-84AB-F4628B08698B}" srcOrd="2" destOrd="0" presId="urn:microsoft.com/office/officeart/2018/2/layout/IconVerticalSolidList"/>
    <dgm:cxn modelId="{C6A0189D-E89A-42C7-846C-829ABA6BF1F2}" type="presParOf" srcId="{CC997920-C477-454A-84AB-F4628B08698B}" destId="{B0E0F5AD-E752-4272-B31A-83238723C693}" srcOrd="0" destOrd="0" presId="urn:microsoft.com/office/officeart/2018/2/layout/IconVerticalSolidList"/>
    <dgm:cxn modelId="{8AA771C5-BF4E-41CC-AAB0-69A666FDCA47}" type="presParOf" srcId="{CC997920-C477-454A-84AB-F4628B08698B}" destId="{FCF10E84-14AA-4685-8648-42750BDC28F5}" srcOrd="1" destOrd="0" presId="urn:microsoft.com/office/officeart/2018/2/layout/IconVerticalSolidList"/>
    <dgm:cxn modelId="{FDC838C8-B8EF-48AE-9E9F-6276DBAC0079}" type="presParOf" srcId="{CC997920-C477-454A-84AB-F4628B08698B}" destId="{6F06079B-4949-4057-9F85-08E8C7F3E503}" srcOrd="2" destOrd="0" presId="urn:microsoft.com/office/officeart/2018/2/layout/IconVerticalSolidList"/>
    <dgm:cxn modelId="{B17C500C-D801-4230-AD1C-DE2A25FF8C2D}" type="presParOf" srcId="{CC997920-C477-454A-84AB-F4628B08698B}" destId="{D3B6A01C-1E53-4045-ACC9-90FF0ECBA25B}" srcOrd="3" destOrd="0" presId="urn:microsoft.com/office/officeart/2018/2/layout/IconVerticalSolidList"/>
    <dgm:cxn modelId="{13058548-4023-49DE-845E-CEE4A086E68B}" type="presParOf" srcId="{C03C0892-BC97-45CD-9B5F-3D0D10BE5DA3}" destId="{6E81FBFF-AFFE-4264-84A9-08D02478EB05}" srcOrd="3" destOrd="0" presId="urn:microsoft.com/office/officeart/2018/2/layout/IconVerticalSolidList"/>
    <dgm:cxn modelId="{5109F85A-7746-4A0A-A86F-8CB9A5A526FE}" type="presParOf" srcId="{C03C0892-BC97-45CD-9B5F-3D0D10BE5DA3}" destId="{E85C2B68-4BF4-4AA4-A32A-6FCE6536C667}" srcOrd="4" destOrd="0" presId="urn:microsoft.com/office/officeart/2018/2/layout/IconVerticalSolidList"/>
    <dgm:cxn modelId="{65BB3F8E-FCD5-405A-BE08-1C7AD25421AC}" type="presParOf" srcId="{E85C2B68-4BF4-4AA4-A32A-6FCE6536C667}" destId="{67D284DE-809C-48CC-BC2C-A1F4217FBE1A}" srcOrd="0" destOrd="0" presId="urn:microsoft.com/office/officeart/2018/2/layout/IconVerticalSolidList"/>
    <dgm:cxn modelId="{B25C20CB-0297-4F11-AEA1-249DE6C9DA11}" type="presParOf" srcId="{E85C2B68-4BF4-4AA4-A32A-6FCE6536C667}" destId="{2415D000-4760-4313-A331-A4BB663D40CF}" srcOrd="1" destOrd="0" presId="urn:microsoft.com/office/officeart/2018/2/layout/IconVerticalSolidList"/>
    <dgm:cxn modelId="{853CB00D-627E-433B-8616-E84044F117C7}" type="presParOf" srcId="{E85C2B68-4BF4-4AA4-A32A-6FCE6536C667}" destId="{6188F3AE-E998-4228-8324-BBBA3D314E3F}" srcOrd="2" destOrd="0" presId="urn:microsoft.com/office/officeart/2018/2/layout/IconVerticalSolidList"/>
    <dgm:cxn modelId="{6369BF7A-2E7A-45F4-BDFE-FCC2662A6537}" type="presParOf" srcId="{E85C2B68-4BF4-4AA4-A32A-6FCE6536C667}" destId="{55EC94E3-733F-46B2-9169-214EB6B01A06}" srcOrd="3" destOrd="0" presId="urn:microsoft.com/office/officeart/2018/2/layout/IconVerticalSolidList"/>
    <dgm:cxn modelId="{48FA9690-10F6-420F-8395-8F5803B537FF}" type="presParOf" srcId="{C03C0892-BC97-45CD-9B5F-3D0D10BE5DA3}" destId="{C4B8E378-971B-4A13-AE1C-706AFE6B38DB}" srcOrd="5" destOrd="0" presId="urn:microsoft.com/office/officeart/2018/2/layout/IconVerticalSolidList"/>
    <dgm:cxn modelId="{F6B817B8-48BB-4514-961E-51758CB95198}" type="presParOf" srcId="{C03C0892-BC97-45CD-9B5F-3D0D10BE5DA3}" destId="{67C65B75-9187-4B92-B4D4-A1AAD68422D9}" srcOrd="6" destOrd="0" presId="urn:microsoft.com/office/officeart/2018/2/layout/IconVerticalSolidList"/>
    <dgm:cxn modelId="{8B2B930D-ECE8-4546-B55B-C4595A44A852}" type="presParOf" srcId="{67C65B75-9187-4B92-B4D4-A1AAD68422D9}" destId="{8A5DE96A-E96C-44A4-B2A6-FE2DFD624422}" srcOrd="0" destOrd="0" presId="urn:microsoft.com/office/officeart/2018/2/layout/IconVerticalSolidList"/>
    <dgm:cxn modelId="{6702A84D-FD8C-41A1-B21B-A6D8EE88EE80}" type="presParOf" srcId="{67C65B75-9187-4B92-B4D4-A1AAD68422D9}" destId="{D6E61FE4-97FB-4854-A6A6-78D462F9016C}" srcOrd="1" destOrd="0" presId="urn:microsoft.com/office/officeart/2018/2/layout/IconVerticalSolidList"/>
    <dgm:cxn modelId="{D480B8FE-04A3-4D30-A279-139C1D740C56}" type="presParOf" srcId="{67C65B75-9187-4B92-B4D4-A1AAD68422D9}" destId="{871A1DB7-8CF1-4B7B-8F04-B74BF012DD39}" srcOrd="2" destOrd="0" presId="urn:microsoft.com/office/officeart/2018/2/layout/IconVerticalSolidList"/>
    <dgm:cxn modelId="{95619411-3C33-4D58-86F0-AD701D62F05A}" type="presParOf" srcId="{67C65B75-9187-4B92-B4D4-A1AAD68422D9}" destId="{FDF3C76D-29D3-499F-B62B-360D719A1997}" srcOrd="3" destOrd="0" presId="urn:microsoft.com/office/officeart/2018/2/layout/IconVerticalSolidList"/>
    <dgm:cxn modelId="{ABB9CBF9-DE2C-4E6F-BDEF-F822D247135C}" type="presParOf" srcId="{C03C0892-BC97-45CD-9B5F-3D0D10BE5DA3}" destId="{28357353-F2E2-4BF3-9723-16C2062A6BDB}" srcOrd="7" destOrd="0" presId="urn:microsoft.com/office/officeart/2018/2/layout/IconVerticalSolidList"/>
    <dgm:cxn modelId="{A95EC7A6-A99E-4036-A863-0C548D06C515}" type="presParOf" srcId="{C03C0892-BC97-45CD-9B5F-3D0D10BE5DA3}" destId="{660EE8A1-0E77-46D7-AA64-B93B8DFB9B72}" srcOrd="8" destOrd="0" presId="urn:microsoft.com/office/officeart/2018/2/layout/IconVerticalSolidList"/>
    <dgm:cxn modelId="{7E9D91E3-54FB-49FF-97AF-FD7ADEDFB301}" type="presParOf" srcId="{660EE8A1-0E77-46D7-AA64-B93B8DFB9B72}" destId="{D4F84C46-EEB2-415A-AAFF-B73290BED762}" srcOrd="0" destOrd="0" presId="urn:microsoft.com/office/officeart/2018/2/layout/IconVerticalSolidList"/>
    <dgm:cxn modelId="{47BD10E0-F854-477A-BD4C-BB5797277020}" type="presParOf" srcId="{660EE8A1-0E77-46D7-AA64-B93B8DFB9B72}" destId="{FFAFDF0C-D28A-42AB-A021-E006E2CE0DDF}" srcOrd="1" destOrd="0" presId="urn:microsoft.com/office/officeart/2018/2/layout/IconVerticalSolidList"/>
    <dgm:cxn modelId="{979B56CA-38C3-4736-88D8-8A4405C7B12E}" type="presParOf" srcId="{660EE8A1-0E77-46D7-AA64-B93B8DFB9B72}" destId="{65F20C27-F015-45D4-BBC6-A096911E1B58}" srcOrd="2" destOrd="0" presId="urn:microsoft.com/office/officeart/2018/2/layout/IconVerticalSolidList"/>
    <dgm:cxn modelId="{22426228-51B8-43E3-8DF4-F190DD7458F9}" type="presParOf" srcId="{660EE8A1-0E77-46D7-AA64-B93B8DFB9B72}" destId="{2683D447-40F6-4338-BB05-73C0BDFA99E6}" srcOrd="3" destOrd="0" presId="urn:microsoft.com/office/officeart/2018/2/layout/IconVerticalSolidList"/>
    <dgm:cxn modelId="{F3017DF6-6E3A-4BBF-944E-D26FA152E4C7}" type="presParOf" srcId="{C03C0892-BC97-45CD-9B5F-3D0D10BE5DA3}" destId="{21A2F603-4917-457B-8F32-480EC318FE84}" srcOrd="9" destOrd="0" presId="urn:microsoft.com/office/officeart/2018/2/layout/IconVerticalSolidList"/>
    <dgm:cxn modelId="{24ABDF64-0CE1-46DA-A4D4-A822CDDDB4F9}" type="presParOf" srcId="{C03C0892-BC97-45CD-9B5F-3D0D10BE5DA3}" destId="{CA0DD4FB-90EB-42B9-BAD7-876E34DD0751}" srcOrd="10" destOrd="0" presId="urn:microsoft.com/office/officeart/2018/2/layout/IconVerticalSolidList"/>
    <dgm:cxn modelId="{8F9CAC6C-BC07-4AD4-82DB-6BB3B473D009}" type="presParOf" srcId="{CA0DD4FB-90EB-42B9-BAD7-876E34DD0751}" destId="{E370B95A-4D5F-46F9-A48B-ABF1E663E867}" srcOrd="0" destOrd="0" presId="urn:microsoft.com/office/officeart/2018/2/layout/IconVerticalSolidList"/>
    <dgm:cxn modelId="{44DBC034-1DA0-431C-BD30-BADEB60A9535}" type="presParOf" srcId="{CA0DD4FB-90EB-42B9-BAD7-876E34DD0751}" destId="{0691EFCB-135D-48C4-8A7F-634F74B20448}" srcOrd="1" destOrd="0" presId="urn:microsoft.com/office/officeart/2018/2/layout/IconVerticalSolidList"/>
    <dgm:cxn modelId="{ED166D24-D0E3-4C3A-B3BA-13DACF28322D}" type="presParOf" srcId="{CA0DD4FB-90EB-42B9-BAD7-876E34DD0751}" destId="{B2CB0124-EDB9-43AD-A730-519AEFD31F2F}" srcOrd="2" destOrd="0" presId="urn:microsoft.com/office/officeart/2018/2/layout/IconVerticalSolidList"/>
    <dgm:cxn modelId="{46043E73-6B15-44B8-B86B-0F8DAAFFD4F6}" type="presParOf" srcId="{CA0DD4FB-90EB-42B9-BAD7-876E34DD0751}" destId="{144AEA81-1C6C-45DC-A558-2CEF10CD4B6C}" srcOrd="3" destOrd="0" presId="urn:microsoft.com/office/officeart/2018/2/layout/IconVerticalSolidList"/>
    <dgm:cxn modelId="{13458DE9-5CF3-4923-AA7D-1402468EC8EB}" type="presParOf" srcId="{C03C0892-BC97-45CD-9B5F-3D0D10BE5DA3}" destId="{822C7CEA-5523-4A41-891C-D615C0857CE3}" srcOrd="11" destOrd="0" presId="urn:microsoft.com/office/officeart/2018/2/layout/IconVerticalSolidList"/>
    <dgm:cxn modelId="{7E7D8BB6-3E88-485C-882D-8AF9503FC7CF}" type="presParOf" srcId="{C03C0892-BC97-45CD-9B5F-3D0D10BE5DA3}" destId="{5FB269E3-A060-41C6-AD1A-1A653B536278}" srcOrd="12" destOrd="0" presId="urn:microsoft.com/office/officeart/2018/2/layout/IconVerticalSolidList"/>
    <dgm:cxn modelId="{24052ECD-188B-4969-BBFF-DF5586A5839C}" type="presParOf" srcId="{5FB269E3-A060-41C6-AD1A-1A653B536278}" destId="{F6FF1EF6-A0ED-47E3-9A0D-CD480B6F2480}" srcOrd="0" destOrd="0" presId="urn:microsoft.com/office/officeart/2018/2/layout/IconVerticalSolidList"/>
    <dgm:cxn modelId="{275EDA9F-42C7-427B-A743-B108562341A1}" type="presParOf" srcId="{5FB269E3-A060-41C6-AD1A-1A653B536278}" destId="{6390A8E7-8E11-4D0C-9F07-37B333218BCE}" srcOrd="1" destOrd="0" presId="urn:microsoft.com/office/officeart/2018/2/layout/IconVerticalSolidList"/>
    <dgm:cxn modelId="{89453385-05FB-4B64-B240-FA22D0A1052B}" type="presParOf" srcId="{5FB269E3-A060-41C6-AD1A-1A653B536278}" destId="{8D503E76-A04D-4F89-BE16-864F0B00008E}" srcOrd="2" destOrd="0" presId="urn:microsoft.com/office/officeart/2018/2/layout/IconVerticalSolidList"/>
    <dgm:cxn modelId="{53AFF0EA-31BA-41EB-8E7C-BCB81407860D}" type="presParOf" srcId="{5FB269E3-A060-41C6-AD1A-1A653B536278}" destId="{E07BDB43-E213-4C30-83E4-139234366C8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6941FE7-DD28-4E30-9DB1-2D3AB9207840}" type="doc">
      <dgm:prSet loTypeId="urn:microsoft.com/office/officeart/2018/2/layout/IconVerticalSolidList" loCatId="icon" qsTypeId="urn:microsoft.com/office/officeart/2005/8/quickstyle/simple1#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9A01FB8-8C54-4770-932F-4C09AC22C85C}">
      <dgm:prSet custT="1"/>
      <dgm:spPr/>
      <dgm:t>
        <a:bodyPr/>
        <a:lstStyle/>
        <a:p>
          <a:pPr algn="just">
            <a:lnSpc>
              <a:spcPct val="100000"/>
            </a:lnSpc>
          </a:pPr>
          <a:r>
            <a:rPr lang="en-GB" sz="1400" dirty="0" err="1"/>
            <a:t>Global_active_power</a:t>
          </a:r>
          <a:r>
            <a:rPr lang="en-GB" sz="1400" dirty="0"/>
            <a:t>: Total active power consumed by all household appliances in kilowatts (kW).</a:t>
          </a:r>
          <a:endParaRPr lang="en-US" sz="1400" dirty="0"/>
        </a:p>
      </dgm:t>
    </dgm:pt>
    <dgm:pt modelId="{730A1B09-9B63-4FD9-8B3D-1BDD38AC2CE5}" type="parTrans" cxnId="{02DE35F4-9052-47D4-BCCE-085F1C46E4AC}">
      <dgm:prSet/>
      <dgm:spPr/>
      <dgm:t>
        <a:bodyPr/>
        <a:lstStyle/>
        <a:p>
          <a:endParaRPr lang="en-US"/>
        </a:p>
      </dgm:t>
    </dgm:pt>
    <dgm:pt modelId="{988078BB-F079-4553-91BB-9538F2C7C6C1}" type="sibTrans" cxnId="{02DE35F4-9052-47D4-BCCE-085F1C46E4AC}">
      <dgm:prSet/>
      <dgm:spPr/>
      <dgm:t>
        <a:bodyPr/>
        <a:lstStyle/>
        <a:p>
          <a:endParaRPr lang="en-US"/>
        </a:p>
      </dgm:t>
    </dgm:pt>
    <dgm:pt modelId="{C7D66871-DF94-4AEF-ACC6-9E2C082C31D8}">
      <dgm:prSet custT="1"/>
      <dgm:spPr/>
      <dgm:t>
        <a:bodyPr/>
        <a:lstStyle/>
        <a:p>
          <a:pPr algn="just">
            <a:lnSpc>
              <a:spcPct val="100000"/>
            </a:lnSpc>
          </a:pPr>
          <a:r>
            <a:rPr lang="en-GB" sz="1400" dirty="0" err="1"/>
            <a:t>Global_reactive_power</a:t>
          </a:r>
          <a:r>
            <a:rPr lang="en-GB" sz="1400" dirty="0"/>
            <a:t>: Total reactive power consumed in the system in kilovolt-amperes reactive (</a:t>
          </a:r>
          <a:r>
            <a:rPr lang="en-GB" sz="1400" dirty="0" err="1"/>
            <a:t>kVAR</a:t>
          </a:r>
          <a:r>
            <a:rPr lang="en-GB" sz="1400" dirty="0"/>
            <a:t>).</a:t>
          </a:r>
          <a:endParaRPr lang="en-US" sz="1400" dirty="0"/>
        </a:p>
      </dgm:t>
    </dgm:pt>
    <dgm:pt modelId="{6C4A793A-2BCE-419C-BA35-3A112C038289}" type="parTrans" cxnId="{5E1696F6-DF34-484F-818D-67DA4B28B41A}">
      <dgm:prSet/>
      <dgm:spPr/>
      <dgm:t>
        <a:bodyPr/>
        <a:lstStyle/>
        <a:p>
          <a:endParaRPr lang="en-US"/>
        </a:p>
      </dgm:t>
    </dgm:pt>
    <dgm:pt modelId="{20E95456-00D2-44C7-8A25-A5F3AB18EF2B}" type="sibTrans" cxnId="{5E1696F6-DF34-484F-818D-67DA4B28B41A}">
      <dgm:prSet/>
      <dgm:spPr/>
      <dgm:t>
        <a:bodyPr/>
        <a:lstStyle/>
        <a:p>
          <a:endParaRPr lang="en-US"/>
        </a:p>
      </dgm:t>
    </dgm:pt>
    <dgm:pt modelId="{29CC464F-7157-4608-B575-E80B0B1FB7A7}">
      <dgm:prSet custT="1"/>
      <dgm:spPr/>
      <dgm:t>
        <a:bodyPr/>
        <a:lstStyle/>
        <a:p>
          <a:pPr algn="just">
            <a:lnSpc>
              <a:spcPct val="100000"/>
            </a:lnSpc>
          </a:pPr>
          <a:r>
            <a:rPr lang="en-GB" sz="1400" dirty="0"/>
            <a:t>Voltage: The electrical potential or voltage in volts (V) across the electrical grid.</a:t>
          </a:r>
          <a:endParaRPr lang="en-US" sz="1400" dirty="0"/>
        </a:p>
      </dgm:t>
    </dgm:pt>
    <dgm:pt modelId="{3572E356-63BB-403E-A52A-2D0112D25C05}" type="parTrans" cxnId="{29CFB1A6-95D8-4FA2-B7A8-6518C7DCB7BE}">
      <dgm:prSet/>
      <dgm:spPr/>
      <dgm:t>
        <a:bodyPr/>
        <a:lstStyle/>
        <a:p>
          <a:endParaRPr lang="en-US"/>
        </a:p>
      </dgm:t>
    </dgm:pt>
    <dgm:pt modelId="{BDEAC97D-FBAB-45AE-9EF9-8FCF3E4FBD44}" type="sibTrans" cxnId="{29CFB1A6-95D8-4FA2-B7A8-6518C7DCB7BE}">
      <dgm:prSet/>
      <dgm:spPr/>
      <dgm:t>
        <a:bodyPr/>
        <a:lstStyle/>
        <a:p>
          <a:endParaRPr lang="en-US"/>
        </a:p>
      </dgm:t>
    </dgm:pt>
    <dgm:pt modelId="{C700C10F-2417-4F3A-A241-A6AEB2407C7A}">
      <dgm:prSet custT="1"/>
      <dgm:spPr/>
      <dgm:t>
        <a:bodyPr/>
        <a:lstStyle/>
        <a:p>
          <a:pPr algn="just">
            <a:lnSpc>
              <a:spcPct val="100000"/>
            </a:lnSpc>
          </a:pPr>
          <a:r>
            <a:rPr lang="en-GB" sz="1400" dirty="0" err="1"/>
            <a:t>Global_intensity</a:t>
          </a:r>
          <a:r>
            <a:rPr lang="en-GB" sz="1400" dirty="0"/>
            <a:t>: The total current intensity (in amperes) used by the household appliances.</a:t>
          </a:r>
          <a:endParaRPr lang="en-US" sz="1400" dirty="0"/>
        </a:p>
      </dgm:t>
    </dgm:pt>
    <dgm:pt modelId="{FAA8C4C4-A3A3-4702-BA54-A5C81742DF48}" type="parTrans" cxnId="{3EE72588-019E-4FD6-918F-71FC75410D47}">
      <dgm:prSet/>
      <dgm:spPr/>
      <dgm:t>
        <a:bodyPr/>
        <a:lstStyle/>
        <a:p>
          <a:endParaRPr lang="en-US"/>
        </a:p>
      </dgm:t>
    </dgm:pt>
    <dgm:pt modelId="{048AF5EC-DDB4-43F1-8EA7-2E2AA4BCA938}" type="sibTrans" cxnId="{3EE72588-019E-4FD6-918F-71FC75410D47}">
      <dgm:prSet/>
      <dgm:spPr/>
      <dgm:t>
        <a:bodyPr/>
        <a:lstStyle/>
        <a:p>
          <a:endParaRPr lang="en-US"/>
        </a:p>
      </dgm:t>
    </dgm:pt>
    <dgm:pt modelId="{D3DD23E5-E5E0-4435-A7BC-B0D0809D07FC}">
      <dgm:prSet custT="1"/>
      <dgm:spPr/>
      <dgm:t>
        <a:bodyPr/>
        <a:lstStyle/>
        <a:p>
          <a:pPr algn="just">
            <a:lnSpc>
              <a:spcPct val="100000"/>
            </a:lnSpc>
          </a:pPr>
          <a:r>
            <a:rPr lang="en-GB" sz="1400" dirty="0"/>
            <a:t>Sub_metering_1: Energy consumption (in watt-hours) for a specific appliance, typically the kitchen.</a:t>
          </a:r>
          <a:endParaRPr lang="en-US" sz="1400" dirty="0"/>
        </a:p>
      </dgm:t>
    </dgm:pt>
    <dgm:pt modelId="{76857D9B-BC53-458A-93A9-73482C506607}" type="parTrans" cxnId="{05E753E2-2312-47D0-A965-12C26EA27368}">
      <dgm:prSet/>
      <dgm:spPr/>
      <dgm:t>
        <a:bodyPr/>
        <a:lstStyle/>
        <a:p>
          <a:endParaRPr lang="en-US"/>
        </a:p>
      </dgm:t>
    </dgm:pt>
    <dgm:pt modelId="{3A8FF84E-CBB3-472D-92FF-B669C8E99BD1}" type="sibTrans" cxnId="{05E753E2-2312-47D0-A965-12C26EA27368}">
      <dgm:prSet/>
      <dgm:spPr/>
      <dgm:t>
        <a:bodyPr/>
        <a:lstStyle/>
        <a:p>
          <a:endParaRPr lang="en-US"/>
        </a:p>
      </dgm:t>
    </dgm:pt>
    <dgm:pt modelId="{FD5C85DE-32ED-46CB-AD09-C27F1C2863A8}">
      <dgm:prSet custT="1"/>
      <dgm:spPr/>
      <dgm:t>
        <a:bodyPr/>
        <a:lstStyle/>
        <a:p>
          <a:pPr algn="just">
            <a:lnSpc>
              <a:spcPct val="100000"/>
            </a:lnSpc>
          </a:pPr>
          <a:r>
            <a:rPr lang="en-GB" sz="1400" dirty="0"/>
            <a:t>Sub_metering_2: Energy consumption (in watt-hours) for another specific appliance, often the laundry.</a:t>
          </a:r>
          <a:endParaRPr lang="en-US" sz="1400" dirty="0"/>
        </a:p>
      </dgm:t>
    </dgm:pt>
    <dgm:pt modelId="{ECF51B8A-FA82-42E5-A2D4-A71BC72B841F}" type="parTrans" cxnId="{E23B8E53-2ECC-4553-B31E-4F3D5CC7E642}">
      <dgm:prSet/>
      <dgm:spPr/>
      <dgm:t>
        <a:bodyPr/>
        <a:lstStyle/>
        <a:p>
          <a:endParaRPr lang="en-US"/>
        </a:p>
      </dgm:t>
    </dgm:pt>
    <dgm:pt modelId="{E310D653-066D-4334-BDB3-2594C2286495}" type="sibTrans" cxnId="{E23B8E53-2ECC-4553-B31E-4F3D5CC7E642}">
      <dgm:prSet/>
      <dgm:spPr/>
      <dgm:t>
        <a:bodyPr/>
        <a:lstStyle/>
        <a:p>
          <a:endParaRPr lang="en-US"/>
        </a:p>
      </dgm:t>
    </dgm:pt>
    <dgm:pt modelId="{E919A02F-C06A-4BFA-9583-57E7047402F8}">
      <dgm:prSet custT="1"/>
      <dgm:spPr/>
      <dgm:t>
        <a:bodyPr/>
        <a:lstStyle/>
        <a:p>
          <a:pPr algn="just">
            <a:lnSpc>
              <a:spcPct val="100000"/>
            </a:lnSpc>
          </a:pPr>
          <a:r>
            <a:rPr lang="en-GB" sz="1400" dirty="0"/>
            <a:t>Sub_metering_3: Energy consumption (in watt-hours) for a third appliance, such as the air conditioning system.</a:t>
          </a:r>
          <a:endParaRPr lang="en-US" sz="1400" dirty="0"/>
        </a:p>
      </dgm:t>
    </dgm:pt>
    <dgm:pt modelId="{05FF2F67-C947-4655-819A-7CB3C6682CB2}" type="parTrans" cxnId="{4E03EAAC-BB71-40E8-8E27-9391C7CC96FD}">
      <dgm:prSet/>
      <dgm:spPr/>
      <dgm:t>
        <a:bodyPr/>
        <a:lstStyle/>
        <a:p>
          <a:endParaRPr lang="en-US"/>
        </a:p>
      </dgm:t>
    </dgm:pt>
    <dgm:pt modelId="{52509A5D-2884-4726-8BBB-A4B00C52722E}" type="sibTrans" cxnId="{4E03EAAC-BB71-40E8-8E27-9391C7CC96FD}">
      <dgm:prSet/>
      <dgm:spPr/>
      <dgm:t>
        <a:bodyPr/>
        <a:lstStyle/>
        <a:p>
          <a:endParaRPr lang="en-US"/>
        </a:p>
      </dgm:t>
    </dgm:pt>
    <dgm:pt modelId="{C03C0892-BC97-45CD-9B5F-3D0D10BE5DA3}" type="pres">
      <dgm:prSet presAssocID="{26941FE7-DD28-4E30-9DB1-2D3AB9207840}" presName="root" presStyleCnt="0">
        <dgm:presLayoutVars>
          <dgm:dir/>
          <dgm:resizeHandles val="exact"/>
        </dgm:presLayoutVars>
      </dgm:prSet>
      <dgm:spPr/>
    </dgm:pt>
    <dgm:pt modelId="{BF5DCEC0-595A-4C25-A121-8142ABF7A6A8}" type="pres">
      <dgm:prSet presAssocID="{A9A01FB8-8C54-4770-932F-4C09AC22C85C}" presName="compNode" presStyleCnt="0"/>
      <dgm:spPr/>
    </dgm:pt>
    <dgm:pt modelId="{C26F2780-4489-4565-ACB2-7CBA0DDDC8CC}" type="pres">
      <dgm:prSet presAssocID="{A9A01FB8-8C54-4770-932F-4C09AC22C85C}" presName="bgRect" presStyleLbl="bgShp" presStyleIdx="0" presStyleCnt="7"/>
      <dgm:spPr/>
    </dgm:pt>
    <dgm:pt modelId="{7039BF4C-F276-4038-B379-ED110C3E853E}" type="pres">
      <dgm:prSet presAssocID="{A9A01FB8-8C54-4770-932F-4C09AC22C85C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</dgm:pt>
    <dgm:pt modelId="{B193738D-32B1-484F-8796-CFC400E21211}" type="pres">
      <dgm:prSet presAssocID="{A9A01FB8-8C54-4770-932F-4C09AC22C85C}" presName="spaceRect" presStyleCnt="0"/>
      <dgm:spPr/>
    </dgm:pt>
    <dgm:pt modelId="{10BDFDE1-C5A1-4B78-9961-3DECAAA47262}" type="pres">
      <dgm:prSet presAssocID="{A9A01FB8-8C54-4770-932F-4C09AC22C85C}" presName="parTx" presStyleLbl="revTx" presStyleIdx="0" presStyleCnt="7">
        <dgm:presLayoutVars>
          <dgm:chMax val="0"/>
          <dgm:chPref val="0"/>
        </dgm:presLayoutVars>
      </dgm:prSet>
      <dgm:spPr/>
    </dgm:pt>
    <dgm:pt modelId="{774D8733-0A61-4111-8FAC-6FCFBB81592E}" type="pres">
      <dgm:prSet presAssocID="{988078BB-F079-4553-91BB-9538F2C7C6C1}" presName="sibTrans" presStyleCnt="0"/>
      <dgm:spPr/>
    </dgm:pt>
    <dgm:pt modelId="{CC997920-C477-454A-84AB-F4628B08698B}" type="pres">
      <dgm:prSet presAssocID="{C7D66871-DF94-4AEF-ACC6-9E2C082C31D8}" presName="compNode" presStyleCnt="0"/>
      <dgm:spPr/>
    </dgm:pt>
    <dgm:pt modelId="{B0E0F5AD-E752-4272-B31A-83238723C693}" type="pres">
      <dgm:prSet presAssocID="{C7D66871-DF94-4AEF-ACC6-9E2C082C31D8}" presName="bgRect" presStyleLbl="bgShp" presStyleIdx="1" presStyleCnt="7"/>
      <dgm:spPr/>
    </dgm:pt>
    <dgm:pt modelId="{FCF10E84-14AA-4685-8648-42750BDC28F5}" type="pres">
      <dgm:prSet presAssocID="{C7D66871-DF94-4AEF-ACC6-9E2C082C31D8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</dgm:pt>
    <dgm:pt modelId="{6F06079B-4949-4057-9F85-08E8C7F3E503}" type="pres">
      <dgm:prSet presAssocID="{C7D66871-DF94-4AEF-ACC6-9E2C082C31D8}" presName="spaceRect" presStyleCnt="0"/>
      <dgm:spPr/>
    </dgm:pt>
    <dgm:pt modelId="{D3B6A01C-1E53-4045-ACC9-90FF0ECBA25B}" type="pres">
      <dgm:prSet presAssocID="{C7D66871-DF94-4AEF-ACC6-9E2C082C31D8}" presName="parTx" presStyleLbl="revTx" presStyleIdx="1" presStyleCnt="7">
        <dgm:presLayoutVars>
          <dgm:chMax val="0"/>
          <dgm:chPref val="0"/>
        </dgm:presLayoutVars>
      </dgm:prSet>
      <dgm:spPr/>
    </dgm:pt>
    <dgm:pt modelId="{6E81FBFF-AFFE-4264-84A9-08D02478EB05}" type="pres">
      <dgm:prSet presAssocID="{20E95456-00D2-44C7-8A25-A5F3AB18EF2B}" presName="sibTrans" presStyleCnt="0"/>
      <dgm:spPr/>
    </dgm:pt>
    <dgm:pt modelId="{E85C2B68-4BF4-4AA4-A32A-6FCE6536C667}" type="pres">
      <dgm:prSet presAssocID="{29CC464F-7157-4608-B575-E80B0B1FB7A7}" presName="compNode" presStyleCnt="0"/>
      <dgm:spPr/>
    </dgm:pt>
    <dgm:pt modelId="{67D284DE-809C-48CC-BC2C-A1F4217FBE1A}" type="pres">
      <dgm:prSet presAssocID="{29CC464F-7157-4608-B575-E80B0B1FB7A7}" presName="bgRect" presStyleLbl="bgShp" presStyleIdx="2" presStyleCnt="7"/>
      <dgm:spPr/>
    </dgm:pt>
    <dgm:pt modelId="{2415D000-4760-4313-A331-A4BB663D40CF}" type="pres">
      <dgm:prSet presAssocID="{29CC464F-7157-4608-B575-E80B0B1FB7A7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</dgm:pt>
    <dgm:pt modelId="{6188F3AE-E998-4228-8324-BBBA3D314E3F}" type="pres">
      <dgm:prSet presAssocID="{29CC464F-7157-4608-B575-E80B0B1FB7A7}" presName="spaceRect" presStyleCnt="0"/>
      <dgm:spPr/>
    </dgm:pt>
    <dgm:pt modelId="{55EC94E3-733F-46B2-9169-214EB6B01A06}" type="pres">
      <dgm:prSet presAssocID="{29CC464F-7157-4608-B575-E80B0B1FB7A7}" presName="parTx" presStyleLbl="revTx" presStyleIdx="2" presStyleCnt="7">
        <dgm:presLayoutVars>
          <dgm:chMax val="0"/>
          <dgm:chPref val="0"/>
        </dgm:presLayoutVars>
      </dgm:prSet>
      <dgm:spPr/>
    </dgm:pt>
    <dgm:pt modelId="{C4B8E378-971B-4A13-AE1C-706AFE6B38DB}" type="pres">
      <dgm:prSet presAssocID="{BDEAC97D-FBAB-45AE-9EF9-8FCF3E4FBD44}" presName="sibTrans" presStyleCnt="0"/>
      <dgm:spPr/>
    </dgm:pt>
    <dgm:pt modelId="{67C65B75-9187-4B92-B4D4-A1AAD68422D9}" type="pres">
      <dgm:prSet presAssocID="{C700C10F-2417-4F3A-A241-A6AEB2407C7A}" presName="compNode" presStyleCnt="0"/>
      <dgm:spPr/>
    </dgm:pt>
    <dgm:pt modelId="{8A5DE96A-E96C-44A4-B2A6-FE2DFD624422}" type="pres">
      <dgm:prSet presAssocID="{C700C10F-2417-4F3A-A241-A6AEB2407C7A}" presName="bgRect" presStyleLbl="bgShp" presStyleIdx="3" presStyleCnt="7"/>
      <dgm:spPr/>
    </dgm:pt>
    <dgm:pt modelId="{D6E61FE4-97FB-4854-A6A6-78D462F9016C}" type="pres">
      <dgm:prSet presAssocID="{C700C10F-2417-4F3A-A241-A6AEB2407C7A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</dgm:pt>
    <dgm:pt modelId="{871A1DB7-8CF1-4B7B-8F04-B74BF012DD39}" type="pres">
      <dgm:prSet presAssocID="{C700C10F-2417-4F3A-A241-A6AEB2407C7A}" presName="spaceRect" presStyleCnt="0"/>
      <dgm:spPr/>
    </dgm:pt>
    <dgm:pt modelId="{FDF3C76D-29D3-499F-B62B-360D719A1997}" type="pres">
      <dgm:prSet presAssocID="{C700C10F-2417-4F3A-A241-A6AEB2407C7A}" presName="parTx" presStyleLbl="revTx" presStyleIdx="3" presStyleCnt="7">
        <dgm:presLayoutVars>
          <dgm:chMax val="0"/>
          <dgm:chPref val="0"/>
        </dgm:presLayoutVars>
      </dgm:prSet>
      <dgm:spPr/>
    </dgm:pt>
    <dgm:pt modelId="{28357353-F2E2-4BF3-9723-16C2062A6BDB}" type="pres">
      <dgm:prSet presAssocID="{048AF5EC-DDB4-43F1-8EA7-2E2AA4BCA938}" presName="sibTrans" presStyleCnt="0"/>
      <dgm:spPr/>
    </dgm:pt>
    <dgm:pt modelId="{660EE8A1-0E77-46D7-AA64-B93B8DFB9B72}" type="pres">
      <dgm:prSet presAssocID="{D3DD23E5-E5E0-4435-A7BC-B0D0809D07FC}" presName="compNode" presStyleCnt="0"/>
      <dgm:spPr/>
    </dgm:pt>
    <dgm:pt modelId="{D4F84C46-EEB2-415A-AAFF-B73290BED762}" type="pres">
      <dgm:prSet presAssocID="{D3DD23E5-E5E0-4435-A7BC-B0D0809D07FC}" presName="bgRect" presStyleLbl="bgShp" presStyleIdx="4" presStyleCnt="7"/>
      <dgm:spPr/>
    </dgm:pt>
    <dgm:pt modelId="{FFAFDF0C-D28A-42AB-A021-E006E2CE0DDF}" type="pres">
      <dgm:prSet presAssocID="{D3DD23E5-E5E0-4435-A7BC-B0D0809D07FC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</dgm:pt>
    <dgm:pt modelId="{65F20C27-F015-45D4-BBC6-A096911E1B58}" type="pres">
      <dgm:prSet presAssocID="{D3DD23E5-E5E0-4435-A7BC-B0D0809D07FC}" presName="spaceRect" presStyleCnt="0"/>
      <dgm:spPr/>
    </dgm:pt>
    <dgm:pt modelId="{2683D447-40F6-4338-BB05-73C0BDFA99E6}" type="pres">
      <dgm:prSet presAssocID="{D3DD23E5-E5E0-4435-A7BC-B0D0809D07FC}" presName="parTx" presStyleLbl="revTx" presStyleIdx="4" presStyleCnt="7">
        <dgm:presLayoutVars>
          <dgm:chMax val="0"/>
          <dgm:chPref val="0"/>
        </dgm:presLayoutVars>
      </dgm:prSet>
      <dgm:spPr/>
    </dgm:pt>
    <dgm:pt modelId="{21A2F603-4917-457B-8F32-480EC318FE84}" type="pres">
      <dgm:prSet presAssocID="{3A8FF84E-CBB3-472D-92FF-B669C8E99BD1}" presName="sibTrans" presStyleCnt="0"/>
      <dgm:spPr/>
    </dgm:pt>
    <dgm:pt modelId="{CA0DD4FB-90EB-42B9-BAD7-876E34DD0751}" type="pres">
      <dgm:prSet presAssocID="{FD5C85DE-32ED-46CB-AD09-C27F1C2863A8}" presName="compNode" presStyleCnt="0"/>
      <dgm:spPr/>
    </dgm:pt>
    <dgm:pt modelId="{E370B95A-4D5F-46F9-A48B-ABF1E663E867}" type="pres">
      <dgm:prSet presAssocID="{FD5C85DE-32ED-46CB-AD09-C27F1C2863A8}" presName="bgRect" presStyleLbl="bgShp" presStyleIdx="5" presStyleCnt="7"/>
      <dgm:spPr/>
    </dgm:pt>
    <dgm:pt modelId="{0691EFCB-135D-48C4-8A7F-634F74B20448}" type="pres">
      <dgm:prSet presAssocID="{FD5C85DE-32ED-46CB-AD09-C27F1C2863A8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</dgm:pt>
    <dgm:pt modelId="{B2CB0124-EDB9-43AD-A730-519AEFD31F2F}" type="pres">
      <dgm:prSet presAssocID="{FD5C85DE-32ED-46CB-AD09-C27F1C2863A8}" presName="spaceRect" presStyleCnt="0"/>
      <dgm:spPr/>
    </dgm:pt>
    <dgm:pt modelId="{144AEA81-1C6C-45DC-A558-2CEF10CD4B6C}" type="pres">
      <dgm:prSet presAssocID="{FD5C85DE-32ED-46CB-AD09-C27F1C2863A8}" presName="parTx" presStyleLbl="revTx" presStyleIdx="5" presStyleCnt="7">
        <dgm:presLayoutVars>
          <dgm:chMax val="0"/>
          <dgm:chPref val="0"/>
        </dgm:presLayoutVars>
      </dgm:prSet>
      <dgm:spPr/>
    </dgm:pt>
    <dgm:pt modelId="{822C7CEA-5523-4A41-891C-D615C0857CE3}" type="pres">
      <dgm:prSet presAssocID="{E310D653-066D-4334-BDB3-2594C2286495}" presName="sibTrans" presStyleCnt="0"/>
      <dgm:spPr/>
    </dgm:pt>
    <dgm:pt modelId="{5FB269E3-A060-41C6-AD1A-1A653B536278}" type="pres">
      <dgm:prSet presAssocID="{E919A02F-C06A-4BFA-9583-57E7047402F8}" presName="compNode" presStyleCnt="0"/>
      <dgm:spPr/>
    </dgm:pt>
    <dgm:pt modelId="{F6FF1EF6-A0ED-47E3-9A0D-CD480B6F2480}" type="pres">
      <dgm:prSet presAssocID="{E919A02F-C06A-4BFA-9583-57E7047402F8}" presName="bgRect" presStyleLbl="bgShp" presStyleIdx="6" presStyleCnt="7"/>
      <dgm:spPr/>
    </dgm:pt>
    <dgm:pt modelId="{6390A8E7-8E11-4D0C-9F07-37B333218BCE}" type="pres">
      <dgm:prSet presAssocID="{E919A02F-C06A-4BFA-9583-57E7047402F8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</dgm:pt>
    <dgm:pt modelId="{8D503E76-A04D-4F89-BE16-864F0B00008E}" type="pres">
      <dgm:prSet presAssocID="{E919A02F-C06A-4BFA-9583-57E7047402F8}" presName="spaceRect" presStyleCnt="0"/>
      <dgm:spPr/>
    </dgm:pt>
    <dgm:pt modelId="{E07BDB43-E213-4C30-83E4-139234366C8C}" type="pres">
      <dgm:prSet presAssocID="{E919A02F-C06A-4BFA-9583-57E7047402F8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20005600-8E3C-4B3F-9BDE-7B587837946B}" type="presOf" srcId="{FD5C85DE-32ED-46CB-AD09-C27F1C2863A8}" destId="{144AEA81-1C6C-45DC-A558-2CEF10CD4B6C}" srcOrd="0" destOrd="0" presId="urn:microsoft.com/office/officeart/2018/2/layout/IconVerticalSolidList"/>
    <dgm:cxn modelId="{11C5BF06-4AB7-4E82-AB79-A58166C3ED30}" type="presOf" srcId="{26941FE7-DD28-4E30-9DB1-2D3AB9207840}" destId="{C03C0892-BC97-45CD-9B5F-3D0D10BE5DA3}" srcOrd="0" destOrd="0" presId="urn:microsoft.com/office/officeart/2018/2/layout/IconVerticalSolidList"/>
    <dgm:cxn modelId="{C0628D33-F93F-41CA-88DB-879AF11B7C62}" type="presOf" srcId="{C700C10F-2417-4F3A-A241-A6AEB2407C7A}" destId="{FDF3C76D-29D3-499F-B62B-360D719A1997}" srcOrd="0" destOrd="0" presId="urn:microsoft.com/office/officeart/2018/2/layout/IconVerticalSolidList"/>
    <dgm:cxn modelId="{C673D75C-B8A2-410F-9235-8DB92EDE1B9A}" type="presOf" srcId="{C7D66871-DF94-4AEF-ACC6-9E2C082C31D8}" destId="{D3B6A01C-1E53-4045-ACC9-90FF0ECBA25B}" srcOrd="0" destOrd="0" presId="urn:microsoft.com/office/officeart/2018/2/layout/IconVerticalSolidList"/>
    <dgm:cxn modelId="{0CA0316E-5FE3-4D5A-B7DE-FAF0952503A0}" type="presOf" srcId="{D3DD23E5-E5E0-4435-A7BC-B0D0809D07FC}" destId="{2683D447-40F6-4338-BB05-73C0BDFA99E6}" srcOrd="0" destOrd="0" presId="urn:microsoft.com/office/officeart/2018/2/layout/IconVerticalSolidList"/>
    <dgm:cxn modelId="{E23B8E53-2ECC-4553-B31E-4F3D5CC7E642}" srcId="{26941FE7-DD28-4E30-9DB1-2D3AB9207840}" destId="{FD5C85DE-32ED-46CB-AD09-C27F1C2863A8}" srcOrd="5" destOrd="0" parTransId="{ECF51B8A-FA82-42E5-A2D4-A71BC72B841F}" sibTransId="{E310D653-066D-4334-BDB3-2594C2286495}"/>
    <dgm:cxn modelId="{B48D6454-5A2F-4B9E-9DAF-3A8FEC71DD2A}" type="presOf" srcId="{A9A01FB8-8C54-4770-932F-4C09AC22C85C}" destId="{10BDFDE1-C5A1-4B78-9961-3DECAAA47262}" srcOrd="0" destOrd="0" presId="urn:microsoft.com/office/officeart/2018/2/layout/IconVerticalSolidList"/>
    <dgm:cxn modelId="{3EE72588-019E-4FD6-918F-71FC75410D47}" srcId="{26941FE7-DD28-4E30-9DB1-2D3AB9207840}" destId="{C700C10F-2417-4F3A-A241-A6AEB2407C7A}" srcOrd="3" destOrd="0" parTransId="{FAA8C4C4-A3A3-4702-BA54-A5C81742DF48}" sibTransId="{048AF5EC-DDB4-43F1-8EA7-2E2AA4BCA938}"/>
    <dgm:cxn modelId="{29CFB1A6-95D8-4FA2-B7A8-6518C7DCB7BE}" srcId="{26941FE7-DD28-4E30-9DB1-2D3AB9207840}" destId="{29CC464F-7157-4608-B575-E80B0B1FB7A7}" srcOrd="2" destOrd="0" parTransId="{3572E356-63BB-403E-A52A-2D0112D25C05}" sibTransId="{BDEAC97D-FBAB-45AE-9EF9-8FCF3E4FBD44}"/>
    <dgm:cxn modelId="{4E03EAAC-BB71-40E8-8E27-9391C7CC96FD}" srcId="{26941FE7-DD28-4E30-9DB1-2D3AB9207840}" destId="{E919A02F-C06A-4BFA-9583-57E7047402F8}" srcOrd="6" destOrd="0" parTransId="{05FF2F67-C947-4655-819A-7CB3C6682CB2}" sibTransId="{52509A5D-2884-4726-8BBB-A4B00C52722E}"/>
    <dgm:cxn modelId="{05E753E2-2312-47D0-A965-12C26EA27368}" srcId="{26941FE7-DD28-4E30-9DB1-2D3AB9207840}" destId="{D3DD23E5-E5E0-4435-A7BC-B0D0809D07FC}" srcOrd="4" destOrd="0" parTransId="{76857D9B-BC53-458A-93A9-73482C506607}" sibTransId="{3A8FF84E-CBB3-472D-92FF-B669C8E99BD1}"/>
    <dgm:cxn modelId="{EF8B3CF2-0FBF-469A-B71E-D8AF640FE5B3}" type="presOf" srcId="{E919A02F-C06A-4BFA-9583-57E7047402F8}" destId="{E07BDB43-E213-4C30-83E4-139234366C8C}" srcOrd="0" destOrd="0" presId="urn:microsoft.com/office/officeart/2018/2/layout/IconVerticalSolidList"/>
    <dgm:cxn modelId="{02DE35F4-9052-47D4-BCCE-085F1C46E4AC}" srcId="{26941FE7-DD28-4E30-9DB1-2D3AB9207840}" destId="{A9A01FB8-8C54-4770-932F-4C09AC22C85C}" srcOrd="0" destOrd="0" parTransId="{730A1B09-9B63-4FD9-8B3D-1BDD38AC2CE5}" sibTransId="{988078BB-F079-4553-91BB-9538F2C7C6C1}"/>
    <dgm:cxn modelId="{5E1696F6-DF34-484F-818D-67DA4B28B41A}" srcId="{26941FE7-DD28-4E30-9DB1-2D3AB9207840}" destId="{C7D66871-DF94-4AEF-ACC6-9E2C082C31D8}" srcOrd="1" destOrd="0" parTransId="{6C4A793A-2BCE-419C-BA35-3A112C038289}" sibTransId="{20E95456-00D2-44C7-8A25-A5F3AB18EF2B}"/>
    <dgm:cxn modelId="{BA1308FF-94EE-4DB4-B579-E3361341DDBB}" type="presOf" srcId="{29CC464F-7157-4608-B575-E80B0B1FB7A7}" destId="{55EC94E3-733F-46B2-9169-214EB6B01A06}" srcOrd="0" destOrd="0" presId="urn:microsoft.com/office/officeart/2018/2/layout/IconVerticalSolidList"/>
    <dgm:cxn modelId="{54706A5A-7F9B-4B46-A4AB-2EA04BE1FA9F}" type="presParOf" srcId="{C03C0892-BC97-45CD-9B5F-3D0D10BE5DA3}" destId="{BF5DCEC0-595A-4C25-A121-8142ABF7A6A8}" srcOrd="0" destOrd="0" presId="urn:microsoft.com/office/officeart/2018/2/layout/IconVerticalSolidList"/>
    <dgm:cxn modelId="{4808206A-15CD-4BE0-9A82-053D73CEB7CC}" type="presParOf" srcId="{BF5DCEC0-595A-4C25-A121-8142ABF7A6A8}" destId="{C26F2780-4489-4565-ACB2-7CBA0DDDC8CC}" srcOrd="0" destOrd="0" presId="urn:microsoft.com/office/officeart/2018/2/layout/IconVerticalSolidList"/>
    <dgm:cxn modelId="{C39441D6-4AE8-4F01-B527-2AF462E30FD4}" type="presParOf" srcId="{BF5DCEC0-595A-4C25-A121-8142ABF7A6A8}" destId="{7039BF4C-F276-4038-B379-ED110C3E853E}" srcOrd="1" destOrd="0" presId="urn:microsoft.com/office/officeart/2018/2/layout/IconVerticalSolidList"/>
    <dgm:cxn modelId="{EEF1C93B-A64E-461C-8248-5A347AC647FD}" type="presParOf" srcId="{BF5DCEC0-595A-4C25-A121-8142ABF7A6A8}" destId="{B193738D-32B1-484F-8796-CFC400E21211}" srcOrd="2" destOrd="0" presId="urn:microsoft.com/office/officeart/2018/2/layout/IconVerticalSolidList"/>
    <dgm:cxn modelId="{078EEB76-A769-4CEE-831A-FA9BFF2237F6}" type="presParOf" srcId="{BF5DCEC0-595A-4C25-A121-8142ABF7A6A8}" destId="{10BDFDE1-C5A1-4B78-9961-3DECAAA47262}" srcOrd="3" destOrd="0" presId="urn:microsoft.com/office/officeart/2018/2/layout/IconVerticalSolidList"/>
    <dgm:cxn modelId="{1C1F4B54-026F-4D17-8974-CA9D1BEF6A64}" type="presParOf" srcId="{C03C0892-BC97-45CD-9B5F-3D0D10BE5DA3}" destId="{774D8733-0A61-4111-8FAC-6FCFBB81592E}" srcOrd="1" destOrd="0" presId="urn:microsoft.com/office/officeart/2018/2/layout/IconVerticalSolidList"/>
    <dgm:cxn modelId="{F7EE303B-65A5-4E85-A612-B2C164DB83FE}" type="presParOf" srcId="{C03C0892-BC97-45CD-9B5F-3D0D10BE5DA3}" destId="{CC997920-C477-454A-84AB-F4628B08698B}" srcOrd="2" destOrd="0" presId="urn:microsoft.com/office/officeart/2018/2/layout/IconVerticalSolidList"/>
    <dgm:cxn modelId="{C6A0189D-E89A-42C7-846C-829ABA6BF1F2}" type="presParOf" srcId="{CC997920-C477-454A-84AB-F4628B08698B}" destId="{B0E0F5AD-E752-4272-B31A-83238723C693}" srcOrd="0" destOrd="0" presId="urn:microsoft.com/office/officeart/2018/2/layout/IconVerticalSolidList"/>
    <dgm:cxn modelId="{8AA771C5-BF4E-41CC-AAB0-69A666FDCA47}" type="presParOf" srcId="{CC997920-C477-454A-84AB-F4628B08698B}" destId="{FCF10E84-14AA-4685-8648-42750BDC28F5}" srcOrd="1" destOrd="0" presId="urn:microsoft.com/office/officeart/2018/2/layout/IconVerticalSolidList"/>
    <dgm:cxn modelId="{FDC838C8-B8EF-48AE-9E9F-6276DBAC0079}" type="presParOf" srcId="{CC997920-C477-454A-84AB-F4628B08698B}" destId="{6F06079B-4949-4057-9F85-08E8C7F3E503}" srcOrd="2" destOrd="0" presId="urn:microsoft.com/office/officeart/2018/2/layout/IconVerticalSolidList"/>
    <dgm:cxn modelId="{B17C500C-D801-4230-AD1C-DE2A25FF8C2D}" type="presParOf" srcId="{CC997920-C477-454A-84AB-F4628B08698B}" destId="{D3B6A01C-1E53-4045-ACC9-90FF0ECBA25B}" srcOrd="3" destOrd="0" presId="urn:microsoft.com/office/officeart/2018/2/layout/IconVerticalSolidList"/>
    <dgm:cxn modelId="{13058548-4023-49DE-845E-CEE4A086E68B}" type="presParOf" srcId="{C03C0892-BC97-45CD-9B5F-3D0D10BE5DA3}" destId="{6E81FBFF-AFFE-4264-84A9-08D02478EB05}" srcOrd="3" destOrd="0" presId="urn:microsoft.com/office/officeart/2018/2/layout/IconVerticalSolidList"/>
    <dgm:cxn modelId="{5109F85A-7746-4A0A-A86F-8CB9A5A526FE}" type="presParOf" srcId="{C03C0892-BC97-45CD-9B5F-3D0D10BE5DA3}" destId="{E85C2B68-4BF4-4AA4-A32A-6FCE6536C667}" srcOrd="4" destOrd="0" presId="urn:microsoft.com/office/officeart/2018/2/layout/IconVerticalSolidList"/>
    <dgm:cxn modelId="{65BB3F8E-FCD5-405A-BE08-1C7AD25421AC}" type="presParOf" srcId="{E85C2B68-4BF4-4AA4-A32A-6FCE6536C667}" destId="{67D284DE-809C-48CC-BC2C-A1F4217FBE1A}" srcOrd="0" destOrd="0" presId="urn:microsoft.com/office/officeart/2018/2/layout/IconVerticalSolidList"/>
    <dgm:cxn modelId="{B25C20CB-0297-4F11-AEA1-249DE6C9DA11}" type="presParOf" srcId="{E85C2B68-4BF4-4AA4-A32A-6FCE6536C667}" destId="{2415D000-4760-4313-A331-A4BB663D40CF}" srcOrd="1" destOrd="0" presId="urn:microsoft.com/office/officeart/2018/2/layout/IconVerticalSolidList"/>
    <dgm:cxn modelId="{853CB00D-627E-433B-8616-E84044F117C7}" type="presParOf" srcId="{E85C2B68-4BF4-4AA4-A32A-6FCE6536C667}" destId="{6188F3AE-E998-4228-8324-BBBA3D314E3F}" srcOrd="2" destOrd="0" presId="urn:microsoft.com/office/officeart/2018/2/layout/IconVerticalSolidList"/>
    <dgm:cxn modelId="{6369BF7A-2E7A-45F4-BDFE-FCC2662A6537}" type="presParOf" srcId="{E85C2B68-4BF4-4AA4-A32A-6FCE6536C667}" destId="{55EC94E3-733F-46B2-9169-214EB6B01A06}" srcOrd="3" destOrd="0" presId="urn:microsoft.com/office/officeart/2018/2/layout/IconVerticalSolidList"/>
    <dgm:cxn modelId="{48FA9690-10F6-420F-8395-8F5803B537FF}" type="presParOf" srcId="{C03C0892-BC97-45CD-9B5F-3D0D10BE5DA3}" destId="{C4B8E378-971B-4A13-AE1C-706AFE6B38DB}" srcOrd="5" destOrd="0" presId="urn:microsoft.com/office/officeart/2018/2/layout/IconVerticalSolidList"/>
    <dgm:cxn modelId="{F6B817B8-48BB-4514-961E-51758CB95198}" type="presParOf" srcId="{C03C0892-BC97-45CD-9B5F-3D0D10BE5DA3}" destId="{67C65B75-9187-4B92-B4D4-A1AAD68422D9}" srcOrd="6" destOrd="0" presId="urn:microsoft.com/office/officeart/2018/2/layout/IconVerticalSolidList"/>
    <dgm:cxn modelId="{8B2B930D-ECE8-4546-B55B-C4595A44A852}" type="presParOf" srcId="{67C65B75-9187-4B92-B4D4-A1AAD68422D9}" destId="{8A5DE96A-E96C-44A4-B2A6-FE2DFD624422}" srcOrd="0" destOrd="0" presId="urn:microsoft.com/office/officeart/2018/2/layout/IconVerticalSolidList"/>
    <dgm:cxn modelId="{6702A84D-FD8C-41A1-B21B-A6D8EE88EE80}" type="presParOf" srcId="{67C65B75-9187-4B92-B4D4-A1AAD68422D9}" destId="{D6E61FE4-97FB-4854-A6A6-78D462F9016C}" srcOrd="1" destOrd="0" presId="urn:microsoft.com/office/officeart/2018/2/layout/IconVerticalSolidList"/>
    <dgm:cxn modelId="{D480B8FE-04A3-4D30-A279-139C1D740C56}" type="presParOf" srcId="{67C65B75-9187-4B92-B4D4-A1AAD68422D9}" destId="{871A1DB7-8CF1-4B7B-8F04-B74BF012DD39}" srcOrd="2" destOrd="0" presId="urn:microsoft.com/office/officeart/2018/2/layout/IconVerticalSolidList"/>
    <dgm:cxn modelId="{95619411-3C33-4D58-86F0-AD701D62F05A}" type="presParOf" srcId="{67C65B75-9187-4B92-B4D4-A1AAD68422D9}" destId="{FDF3C76D-29D3-499F-B62B-360D719A1997}" srcOrd="3" destOrd="0" presId="urn:microsoft.com/office/officeart/2018/2/layout/IconVerticalSolidList"/>
    <dgm:cxn modelId="{ABB9CBF9-DE2C-4E6F-BDEF-F822D247135C}" type="presParOf" srcId="{C03C0892-BC97-45CD-9B5F-3D0D10BE5DA3}" destId="{28357353-F2E2-4BF3-9723-16C2062A6BDB}" srcOrd="7" destOrd="0" presId="urn:microsoft.com/office/officeart/2018/2/layout/IconVerticalSolidList"/>
    <dgm:cxn modelId="{A95EC7A6-A99E-4036-A863-0C548D06C515}" type="presParOf" srcId="{C03C0892-BC97-45CD-9B5F-3D0D10BE5DA3}" destId="{660EE8A1-0E77-46D7-AA64-B93B8DFB9B72}" srcOrd="8" destOrd="0" presId="urn:microsoft.com/office/officeart/2018/2/layout/IconVerticalSolidList"/>
    <dgm:cxn modelId="{7E9D91E3-54FB-49FF-97AF-FD7ADEDFB301}" type="presParOf" srcId="{660EE8A1-0E77-46D7-AA64-B93B8DFB9B72}" destId="{D4F84C46-EEB2-415A-AAFF-B73290BED762}" srcOrd="0" destOrd="0" presId="urn:microsoft.com/office/officeart/2018/2/layout/IconVerticalSolidList"/>
    <dgm:cxn modelId="{47BD10E0-F854-477A-BD4C-BB5797277020}" type="presParOf" srcId="{660EE8A1-0E77-46D7-AA64-B93B8DFB9B72}" destId="{FFAFDF0C-D28A-42AB-A021-E006E2CE0DDF}" srcOrd="1" destOrd="0" presId="urn:microsoft.com/office/officeart/2018/2/layout/IconVerticalSolidList"/>
    <dgm:cxn modelId="{979B56CA-38C3-4736-88D8-8A4405C7B12E}" type="presParOf" srcId="{660EE8A1-0E77-46D7-AA64-B93B8DFB9B72}" destId="{65F20C27-F015-45D4-BBC6-A096911E1B58}" srcOrd="2" destOrd="0" presId="urn:microsoft.com/office/officeart/2018/2/layout/IconVerticalSolidList"/>
    <dgm:cxn modelId="{22426228-51B8-43E3-8DF4-F190DD7458F9}" type="presParOf" srcId="{660EE8A1-0E77-46D7-AA64-B93B8DFB9B72}" destId="{2683D447-40F6-4338-BB05-73C0BDFA99E6}" srcOrd="3" destOrd="0" presId="urn:microsoft.com/office/officeart/2018/2/layout/IconVerticalSolidList"/>
    <dgm:cxn modelId="{F3017DF6-6E3A-4BBF-944E-D26FA152E4C7}" type="presParOf" srcId="{C03C0892-BC97-45CD-9B5F-3D0D10BE5DA3}" destId="{21A2F603-4917-457B-8F32-480EC318FE84}" srcOrd="9" destOrd="0" presId="urn:microsoft.com/office/officeart/2018/2/layout/IconVerticalSolidList"/>
    <dgm:cxn modelId="{24ABDF64-0CE1-46DA-A4D4-A822CDDDB4F9}" type="presParOf" srcId="{C03C0892-BC97-45CD-9B5F-3D0D10BE5DA3}" destId="{CA0DD4FB-90EB-42B9-BAD7-876E34DD0751}" srcOrd="10" destOrd="0" presId="urn:microsoft.com/office/officeart/2018/2/layout/IconVerticalSolidList"/>
    <dgm:cxn modelId="{8F9CAC6C-BC07-4AD4-82DB-6BB3B473D009}" type="presParOf" srcId="{CA0DD4FB-90EB-42B9-BAD7-876E34DD0751}" destId="{E370B95A-4D5F-46F9-A48B-ABF1E663E867}" srcOrd="0" destOrd="0" presId="urn:microsoft.com/office/officeart/2018/2/layout/IconVerticalSolidList"/>
    <dgm:cxn modelId="{44DBC034-1DA0-431C-BD30-BADEB60A9535}" type="presParOf" srcId="{CA0DD4FB-90EB-42B9-BAD7-876E34DD0751}" destId="{0691EFCB-135D-48C4-8A7F-634F74B20448}" srcOrd="1" destOrd="0" presId="urn:microsoft.com/office/officeart/2018/2/layout/IconVerticalSolidList"/>
    <dgm:cxn modelId="{ED166D24-D0E3-4C3A-B3BA-13DACF28322D}" type="presParOf" srcId="{CA0DD4FB-90EB-42B9-BAD7-876E34DD0751}" destId="{B2CB0124-EDB9-43AD-A730-519AEFD31F2F}" srcOrd="2" destOrd="0" presId="urn:microsoft.com/office/officeart/2018/2/layout/IconVerticalSolidList"/>
    <dgm:cxn modelId="{46043E73-6B15-44B8-B86B-0F8DAAFFD4F6}" type="presParOf" srcId="{CA0DD4FB-90EB-42B9-BAD7-876E34DD0751}" destId="{144AEA81-1C6C-45DC-A558-2CEF10CD4B6C}" srcOrd="3" destOrd="0" presId="urn:microsoft.com/office/officeart/2018/2/layout/IconVerticalSolidList"/>
    <dgm:cxn modelId="{13458DE9-5CF3-4923-AA7D-1402468EC8EB}" type="presParOf" srcId="{C03C0892-BC97-45CD-9B5F-3D0D10BE5DA3}" destId="{822C7CEA-5523-4A41-891C-D615C0857CE3}" srcOrd="11" destOrd="0" presId="urn:microsoft.com/office/officeart/2018/2/layout/IconVerticalSolidList"/>
    <dgm:cxn modelId="{7E7D8BB6-3E88-485C-882D-8AF9503FC7CF}" type="presParOf" srcId="{C03C0892-BC97-45CD-9B5F-3D0D10BE5DA3}" destId="{5FB269E3-A060-41C6-AD1A-1A653B536278}" srcOrd="12" destOrd="0" presId="urn:microsoft.com/office/officeart/2018/2/layout/IconVerticalSolidList"/>
    <dgm:cxn modelId="{24052ECD-188B-4969-BBFF-DF5586A5839C}" type="presParOf" srcId="{5FB269E3-A060-41C6-AD1A-1A653B536278}" destId="{F6FF1EF6-A0ED-47E3-9A0D-CD480B6F2480}" srcOrd="0" destOrd="0" presId="urn:microsoft.com/office/officeart/2018/2/layout/IconVerticalSolidList"/>
    <dgm:cxn modelId="{275EDA9F-42C7-427B-A743-B108562341A1}" type="presParOf" srcId="{5FB269E3-A060-41C6-AD1A-1A653B536278}" destId="{6390A8E7-8E11-4D0C-9F07-37B333218BCE}" srcOrd="1" destOrd="0" presId="urn:microsoft.com/office/officeart/2018/2/layout/IconVerticalSolidList"/>
    <dgm:cxn modelId="{89453385-05FB-4B64-B240-FA22D0A1052B}" type="presParOf" srcId="{5FB269E3-A060-41C6-AD1A-1A653B536278}" destId="{8D503E76-A04D-4F89-BE16-864F0B00008E}" srcOrd="2" destOrd="0" presId="urn:microsoft.com/office/officeart/2018/2/layout/IconVerticalSolidList"/>
    <dgm:cxn modelId="{53AFF0EA-31BA-41EB-8E7C-BCB81407860D}" type="presParOf" srcId="{5FB269E3-A060-41C6-AD1A-1A653B536278}" destId="{E07BDB43-E213-4C30-83E4-139234366C8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6F2780-4489-4565-ACB2-7CBA0DDDC8CC}">
      <dsp:nvSpPr>
        <dsp:cNvPr id="0" name=""/>
        <dsp:cNvSpPr/>
      </dsp:nvSpPr>
      <dsp:spPr>
        <a:xfrm>
          <a:off x="0" y="3934"/>
          <a:ext cx="6410631" cy="7814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39BF4C-F276-4038-B379-ED110C3E853E}">
      <dsp:nvSpPr>
        <dsp:cNvPr id="0" name=""/>
        <dsp:cNvSpPr/>
      </dsp:nvSpPr>
      <dsp:spPr>
        <a:xfrm>
          <a:off x="236396" y="179766"/>
          <a:ext cx="430232" cy="429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BDFDE1-C5A1-4B78-9961-3DECAAA47262}">
      <dsp:nvSpPr>
        <dsp:cNvPr id="0" name=""/>
        <dsp:cNvSpPr/>
      </dsp:nvSpPr>
      <dsp:spPr bwMode="white">
        <a:xfrm>
          <a:off x="903025" y="3934"/>
          <a:ext cx="5493698" cy="805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291" tIns="85291" rIns="85291" bIns="85291" numCol="1" spcCol="1270" anchor="ctr" anchorCtr="0">
          <a:noAutofit/>
        </a:bodyPr>
        <a:lstStyle/>
        <a:p>
          <a:pPr marL="0" lvl="0" indent="0" algn="just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W (Active Power/Work Done):  Represents active power in watts. Positive values indicate power generation, and negative values reflect consumption or losses. </a:t>
          </a:r>
          <a:endParaRPr lang="en-US" sz="1400" kern="1200" dirty="0"/>
        </a:p>
      </dsp:txBody>
      <dsp:txXfrm>
        <a:off x="903025" y="3934"/>
        <a:ext cx="5493698" cy="805897"/>
      </dsp:txXfrm>
    </dsp:sp>
    <dsp:sp modelId="{B0E0F5AD-E752-4272-B31A-83238723C693}">
      <dsp:nvSpPr>
        <dsp:cNvPr id="0" name=""/>
        <dsp:cNvSpPr/>
      </dsp:nvSpPr>
      <dsp:spPr>
        <a:xfrm>
          <a:off x="0" y="1011306"/>
          <a:ext cx="6410631" cy="7814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F10E84-14AA-4685-8648-42750BDC28F5}">
      <dsp:nvSpPr>
        <dsp:cNvPr id="0" name=""/>
        <dsp:cNvSpPr/>
      </dsp:nvSpPr>
      <dsp:spPr>
        <a:xfrm>
          <a:off x="236396" y="1187138"/>
          <a:ext cx="430232" cy="429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B6A01C-1E53-4045-ACC9-90FF0ECBA25B}">
      <dsp:nvSpPr>
        <dsp:cNvPr id="0" name=""/>
        <dsp:cNvSpPr/>
      </dsp:nvSpPr>
      <dsp:spPr bwMode="white">
        <a:xfrm>
          <a:off x="903025" y="1011306"/>
          <a:ext cx="5493698" cy="805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291" tIns="85291" rIns="85291" bIns="85291" numCol="1" spcCol="1270" anchor="ctr" anchorCtr="0">
          <a:noAutofit/>
        </a:bodyPr>
        <a:lstStyle/>
        <a:p>
          <a:pPr marL="0" lvl="0" indent="0" algn="just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VAR (Reactive Power): Measures reactive power in Volt-Ampere Reactive (VAR).  Indicates energy oscillations in the system. </a:t>
          </a:r>
          <a:endParaRPr lang="en-US" sz="1400" kern="1200" dirty="0"/>
        </a:p>
      </dsp:txBody>
      <dsp:txXfrm>
        <a:off x="903025" y="1011306"/>
        <a:ext cx="5493698" cy="805897"/>
      </dsp:txXfrm>
    </dsp:sp>
    <dsp:sp modelId="{67D284DE-809C-48CC-BC2C-A1F4217FBE1A}">
      <dsp:nvSpPr>
        <dsp:cNvPr id="0" name=""/>
        <dsp:cNvSpPr/>
      </dsp:nvSpPr>
      <dsp:spPr>
        <a:xfrm>
          <a:off x="0" y="2018678"/>
          <a:ext cx="6410631" cy="7814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15D000-4760-4313-A331-A4BB663D40CF}">
      <dsp:nvSpPr>
        <dsp:cNvPr id="0" name=""/>
        <dsp:cNvSpPr/>
      </dsp:nvSpPr>
      <dsp:spPr>
        <a:xfrm>
          <a:off x="236396" y="2194510"/>
          <a:ext cx="430232" cy="429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EC94E3-733F-46B2-9169-214EB6B01A06}">
      <dsp:nvSpPr>
        <dsp:cNvPr id="0" name=""/>
        <dsp:cNvSpPr/>
      </dsp:nvSpPr>
      <dsp:spPr bwMode="white">
        <a:xfrm>
          <a:off x="903025" y="2018678"/>
          <a:ext cx="5493698" cy="805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291" tIns="85291" rIns="85291" bIns="85291" numCol="1" spcCol="1270" anchor="ctr" anchorCtr="0">
          <a:noAutofit/>
        </a:bodyPr>
        <a:lstStyle/>
        <a:p>
          <a:pPr marL="0" lvl="0" indent="0" algn="just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VA (Apparent Power): Represents apparent power, the total combination of active and reactive power.  Indicates the total power flow in the system. </a:t>
          </a:r>
          <a:endParaRPr lang="en-US" sz="1400" kern="1200" dirty="0"/>
        </a:p>
      </dsp:txBody>
      <dsp:txXfrm>
        <a:off x="903025" y="2018678"/>
        <a:ext cx="5493698" cy="805897"/>
      </dsp:txXfrm>
    </dsp:sp>
    <dsp:sp modelId="{8A5DE96A-E96C-44A4-B2A6-FE2DFD624422}">
      <dsp:nvSpPr>
        <dsp:cNvPr id="0" name=""/>
        <dsp:cNvSpPr/>
      </dsp:nvSpPr>
      <dsp:spPr>
        <a:xfrm>
          <a:off x="0" y="3026051"/>
          <a:ext cx="6410631" cy="7814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E61FE4-97FB-4854-A6A6-78D462F9016C}">
      <dsp:nvSpPr>
        <dsp:cNvPr id="0" name=""/>
        <dsp:cNvSpPr/>
      </dsp:nvSpPr>
      <dsp:spPr>
        <a:xfrm>
          <a:off x="236396" y="3201883"/>
          <a:ext cx="430232" cy="42981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3C76D-29D3-499F-B62B-360D719A1997}">
      <dsp:nvSpPr>
        <dsp:cNvPr id="0" name=""/>
        <dsp:cNvSpPr/>
      </dsp:nvSpPr>
      <dsp:spPr bwMode="white">
        <a:xfrm>
          <a:off x="903025" y="3026051"/>
          <a:ext cx="5493698" cy="805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291" tIns="85291" rIns="85291" bIns="85291" numCol="1" spcCol="1270" anchor="ctr" anchorCtr="0">
          <a:noAutofit/>
        </a:bodyPr>
        <a:lstStyle/>
        <a:p>
          <a:pPr marL="0" lvl="0" indent="0" algn="just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f (Frequency): Denotes the frequency of the electrical supply (e.g., 50 Hz or 60 Hz).  Fluctuations indicate deviations from the standard. </a:t>
          </a:r>
          <a:endParaRPr lang="en-US" sz="1400" kern="1200" dirty="0"/>
        </a:p>
      </dsp:txBody>
      <dsp:txXfrm>
        <a:off x="903025" y="3026051"/>
        <a:ext cx="5493698" cy="805897"/>
      </dsp:txXfrm>
    </dsp:sp>
    <dsp:sp modelId="{D4F84C46-EEB2-415A-AAFF-B73290BED762}">
      <dsp:nvSpPr>
        <dsp:cNvPr id="0" name=""/>
        <dsp:cNvSpPr/>
      </dsp:nvSpPr>
      <dsp:spPr>
        <a:xfrm>
          <a:off x="0" y="4033423"/>
          <a:ext cx="6410631" cy="7814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AFDF0C-D28A-42AB-A021-E006E2CE0DDF}">
      <dsp:nvSpPr>
        <dsp:cNvPr id="0" name=""/>
        <dsp:cNvSpPr/>
      </dsp:nvSpPr>
      <dsp:spPr>
        <a:xfrm>
          <a:off x="236396" y="4209255"/>
          <a:ext cx="430232" cy="42981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83D447-40F6-4338-BB05-73C0BDFA99E6}">
      <dsp:nvSpPr>
        <dsp:cNvPr id="0" name=""/>
        <dsp:cNvSpPr/>
      </dsp:nvSpPr>
      <dsp:spPr bwMode="white">
        <a:xfrm>
          <a:off x="903025" y="4033423"/>
          <a:ext cx="5493698" cy="805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291" tIns="85291" rIns="85291" bIns="85291" numCol="1" spcCol="1270" anchor="ctr" anchorCtr="0">
          <a:noAutofit/>
        </a:bodyPr>
        <a:lstStyle/>
        <a:p>
          <a:pPr marL="0" lvl="0" indent="0" algn="just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VLN (Voltage Line-to-Neutral): Measures the voltage between the line and neutral in the system. Indicates the electrical potential difference. </a:t>
          </a:r>
          <a:endParaRPr lang="en-US" sz="1400" kern="1200" dirty="0"/>
        </a:p>
      </dsp:txBody>
      <dsp:txXfrm>
        <a:off x="903025" y="4033423"/>
        <a:ext cx="5493698" cy="805897"/>
      </dsp:txXfrm>
    </dsp:sp>
    <dsp:sp modelId="{E370B95A-4D5F-46F9-A48B-ABF1E663E867}">
      <dsp:nvSpPr>
        <dsp:cNvPr id="0" name=""/>
        <dsp:cNvSpPr/>
      </dsp:nvSpPr>
      <dsp:spPr>
        <a:xfrm>
          <a:off x="0" y="5040795"/>
          <a:ext cx="6410631" cy="7814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91EFCB-135D-48C4-8A7F-634F74B20448}">
      <dsp:nvSpPr>
        <dsp:cNvPr id="0" name=""/>
        <dsp:cNvSpPr/>
      </dsp:nvSpPr>
      <dsp:spPr>
        <a:xfrm>
          <a:off x="236396" y="5216627"/>
          <a:ext cx="430232" cy="42981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4AEA81-1C6C-45DC-A558-2CEF10CD4B6C}">
      <dsp:nvSpPr>
        <dsp:cNvPr id="0" name=""/>
        <dsp:cNvSpPr/>
      </dsp:nvSpPr>
      <dsp:spPr bwMode="white">
        <a:xfrm>
          <a:off x="903025" y="5040795"/>
          <a:ext cx="5493698" cy="805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291" tIns="85291" rIns="85291" bIns="85291" numCol="1" spcCol="1270" anchor="ctr" anchorCtr="0">
          <a:noAutofit/>
        </a:bodyPr>
        <a:lstStyle/>
        <a:p>
          <a:pPr marL="0" lvl="0" indent="0" algn="just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PF (Power Factor): A metric for energy efficiency, showing how effectively power is being used. Values closer to 1 indicate higher efficiency. </a:t>
          </a:r>
          <a:endParaRPr lang="en-US" sz="1400" kern="1200" dirty="0"/>
        </a:p>
      </dsp:txBody>
      <dsp:txXfrm>
        <a:off x="903025" y="5040795"/>
        <a:ext cx="5493698" cy="805897"/>
      </dsp:txXfrm>
    </dsp:sp>
    <dsp:sp modelId="{F6FF1EF6-A0ED-47E3-9A0D-CD480B6F2480}">
      <dsp:nvSpPr>
        <dsp:cNvPr id="0" name=""/>
        <dsp:cNvSpPr/>
      </dsp:nvSpPr>
      <dsp:spPr>
        <a:xfrm>
          <a:off x="0" y="6048168"/>
          <a:ext cx="6410631" cy="7814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90A8E7-8E11-4D0C-9F07-37B333218BCE}">
      <dsp:nvSpPr>
        <dsp:cNvPr id="0" name=""/>
        <dsp:cNvSpPr/>
      </dsp:nvSpPr>
      <dsp:spPr>
        <a:xfrm>
          <a:off x="236396" y="6224000"/>
          <a:ext cx="430232" cy="429812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7BDB43-E213-4C30-83E4-139234366C8C}">
      <dsp:nvSpPr>
        <dsp:cNvPr id="0" name=""/>
        <dsp:cNvSpPr/>
      </dsp:nvSpPr>
      <dsp:spPr bwMode="white">
        <a:xfrm>
          <a:off x="903025" y="6048168"/>
          <a:ext cx="5493698" cy="805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291" tIns="85291" rIns="85291" bIns="85291" numCol="1" spcCol="1270" anchor="ctr" anchorCtr="0">
          <a:noAutofit/>
        </a:bodyPr>
        <a:lstStyle/>
        <a:p>
          <a:pPr marL="0" lvl="0" indent="0" algn="just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A (Current/Amperage): Represents the current flowing through the system in amperes. Positive values indicate energy flow, and negative values signify reverse flow or losses.</a:t>
          </a:r>
          <a:endParaRPr lang="en-US" sz="1400" kern="1200" dirty="0"/>
        </a:p>
      </dsp:txBody>
      <dsp:txXfrm>
        <a:off x="903025" y="6048168"/>
        <a:ext cx="5493698" cy="8058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6F2780-4489-4565-ACB2-7CBA0DDDC8CC}">
      <dsp:nvSpPr>
        <dsp:cNvPr id="0" name=""/>
        <dsp:cNvSpPr/>
      </dsp:nvSpPr>
      <dsp:spPr>
        <a:xfrm>
          <a:off x="0" y="586"/>
          <a:ext cx="6410631" cy="80668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39BF4C-F276-4038-B379-ED110C3E853E}">
      <dsp:nvSpPr>
        <dsp:cNvPr id="0" name=""/>
        <dsp:cNvSpPr/>
      </dsp:nvSpPr>
      <dsp:spPr>
        <a:xfrm>
          <a:off x="244022" y="182090"/>
          <a:ext cx="443677" cy="4436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BDFDE1-C5A1-4B78-9961-3DECAAA47262}">
      <dsp:nvSpPr>
        <dsp:cNvPr id="0" name=""/>
        <dsp:cNvSpPr/>
      </dsp:nvSpPr>
      <dsp:spPr bwMode="white">
        <a:xfrm>
          <a:off x="931721" y="586"/>
          <a:ext cx="5478909" cy="80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74" tIns="85374" rIns="85374" bIns="85374" numCol="1" spcCol="1270" anchor="ctr" anchorCtr="0">
          <a:noAutofit/>
        </a:bodyPr>
        <a:lstStyle/>
        <a:p>
          <a:pPr marL="0" lvl="0" indent="0" algn="just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 err="1"/>
            <a:t>Global_active_power</a:t>
          </a:r>
          <a:r>
            <a:rPr lang="en-GB" sz="1400" kern="1200" dirty="0"/>
            <a:t>: Total active power consumed by all household appliances in kilowatts (kW).</a:t>
          </a:r>
          <a:endParaRPr lang="en-US" sz="1400" kern="1200" dirty="0"/>
        </a:p>
      </dsp:txBody>
      <dsp:txXfrm>
        <a:off x="931721" y="586"/>
        <a:ext cx="5478909" cy="806685"/>
      </dsp:txXfrm>
    </dsp:sp>
    <dsp:sp modelId="{B0E0F5AD-E752-4272-B31A-83238723C693}">
      <dsp:nvSpPr>
        <dsp:cNvPr id="0" name=""/>
        <dsp:cNvSpPr/>
      </dsp:nvSpPr>
      <dsp:spPr>
        <a:xfrm>
          <a:off x="0" y="1008943"/>
          <a:ext cx="6410631" cy="80668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F10E84-14AA-4685-8648-42750BDC28F5}">
      <dsp:nvSpPr>
        <dsp:cNvPr id="0" name=""/>
        <dsp:cNvSpPr/>
      </dsp:nvSpPr>
      <dsp:spPr>
        <a:xfrm>
          <a:off x="244022" y="1190447"/>
          <a:ext cx="443677" cy="4436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B6A01C-1E53-4045-ACC9-90FF0ECBA25B}">
      <dsp:nvSpPr>
        <dsp:cNvPr id="0" name=""/>
        <dsp:cNvSpPr/>
      </dsp:nvSpPr>
      <dsp:spPr bwMode="white">
        <a:xfrm>
          <a:off x="931721" y="1008943"/>
          <a:ext cx="5478909" cy="80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74" tIns="85374" rIns="85374" bIns="85374" numCol="1" spcCol="1270" anchor="ctr" anchorCtr="0">
          <a:noAutofit/>
        </a:bodyPr>
        <a:lstStyle/>
        <a:p>
          <a:pPr marL="0" lvl="0" indent="0" algn="just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 err="1"/>
            <a:t>Global_reactive_power</a:t>
          </a:r>
          <a:r>
            <a:rPr lang="en-GB" sz="1400" kern="1200" dirty="0"/>
            <a:t>: Total reactive power consumed in the system in kilovolt-amperes reactive (</a:t>
          </a:r>
          <a:r>
            <a:rPr lang="en-GB" sz="1400" kern="1200" dirty="0" err="1"/>
            <a:t>kVAR</a:t>
          </a:r>
          <a:r>
            <a:rPr lang="en-GB" sz="1400" kern="1200" dirty="0"/>
            <a:t>).</a:t>
          </a:r>
          <a:endParaRPr lang="en-US" sz="1400" kern="1200" dirty="0"/>
        </a:p>
      </dsp:txBody>
      <dsp:txXfrm>
        <a:off x="931721" y="1008943"/>
        <a:ext cx="5478909" cy="806685"/>
      </dsp:txXfrm>
    </dsp:sp>
    <dsp:sp modelId="{67D284DE-809C-48CC-BC2C-A1F4217FBE1A}">
      <dsp:nvSpPr>
        <dsp:cNvPr id="0" name=""/>
        <dsp:cNvSpPr/>
      </dsp:nvSpPr>
      <dsp:spPr>
        <a:xfrm>
          <a:off x="0" y="2017300"/>
          <a:ext cx="6410631" cy="80668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15D000-4760-4313-A331-A4BB663D40CF}">
      <dsp:nvSpPr>
        <dsp:cNvPr id="0" name=""/>
        <dsp:cNvSpPr/>
      </dsp:nvSpPr>
      <dsp:spPr>
        <a:xfrm>
          <a:off x="244022" y="2198804"/>
          <a:ext cx="443677" cy="44367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EC94E3-733F-46B2-9169-214EB6B01A06}">
      <dsp:nvSpPr>
        <dsp:cNvPr id="0" name=""/>
        <dsp:cNvSpPr/>
      </dsp:nvSpPr>
      <dsp:spPr bwMode="white">
        <a:xfrm>
          <a:off x="931721" y="2017300"/>
          <a:ext cx="5478909" cy="80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74" tIns="85374" rIns="85374" bIns="85374" numCol="1" spcCol="1270" anchor="ctr" anchorCtr="0">
          <a:noAutofit/>
        </a:bodyPr>
        <a:lstStyle/>
        <a:p>
          <a:pPr marL="0" lvl="0" indent="0" algn="just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Voltage: The electrical potential or voltage in volts (V) across the electrical grid.</a:t>
          </a:r>
          <a:endParaRPr lang="en-US" sz="1400" kern="1200" dirty="0"/>
        </a:p>
      </dsp:txBody>
      <dsp:txXfrm>
        <a:off x="931721" y="2017300"/>
        <a:ext cx="5478909" cy="806685"/>
      </dsp:txXfrm>
    </dsp:sp>
    <dsp:sp modelId="{8A5DE96A-E96C-44A4-B2A6-FE2DFD624422}">
      <dsp:nvSpPr>
        <dsp:cNvPr id="0" name=""/>
        <dsp:cNvSpPr/>
      </dsp:nvSpPr>
      <dsp:spPr>
        <a:xfrm>
          <a:off x="0" y="3025657"/>
          <a:ext cx="6410631" cy="80668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E61FE4-97FB-4854-A6A6-78D462F9016C}">
      <dsp:nvSpPr>
        <dsp:cNvPr id="0" name=""/>
        <dsp:cNvSpPr/>
      </dsp:nvSpPr>
      <dsp:spPr>
        <a:xfrm>
          <a:off x="244022" y="3207161"/>
          <a:ext cx="443677" cy="44367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3C76D-29D3-499F-B62B-360D719A1997}">
      <dsp:nvSpPr>
        <dsp:cNvPr id="0" name=""/>
        <dsp:cNvSpPr/>
      </dsp:nvSpPr>
      <dsp:spPr bwMode="white">
        <a:xfrm>
          <a:off x="931721" y="3025657"/>
          <a:ext cx="5478909" cy="80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74" tIns="85374" rIns="85374" bIns="85374" numCol="1" spcCol="1270" anchor="ctr" anchorCtr="0">
          <a:noAutofit/>
        </a:bodyPr>
        <a:lstStyle/>
        <a:p>
          <a:pPr marL="0" lvl="0" indent="0" algn="just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 err="1"/>
            <a:t>Global_intensity</a:t>
          </a:r>
          <a:r>
            <a:rPr lang="en-GB" sz="1400" kern="1200" dirty="0"/>
            <a:t>: The total current intensity (in amperes) used by the household appliances.</a:t>
          </a:r>
          <a:endParaRPr lang="en-US" sz="1400" kern="1200" dirty="0"/>
        </a:p>
      </dsp:txBody>
      <dsp:txXfrm>
        <a:off x="931721" y="3025657"/>
        <a:ext cx="5478909" cy="806685"/>
      </dsp:txXfrm>
    </dsp:sp>
    <dsp:sp modelId="{D4F84C46-EEB2-415A-AAFF-B73290BED762}">
      <dsp:nvSpPr>
        <dsp:cNvPr id="0" name=""/>
        <dsp:cNvSpPr/>
      </dsp:nvSpPr>
      <dsp:spPr>
        <a:xfrm>
          <a:off x="0" y="4034014"/>
          <a:ext cx="6410631" cy="80668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AFDF0C-D28A-42AB-A021-E006E2CE0DDF}">
      <dsp:nvSpPr>
        <dsp:cNvPr id="0" name=""/>
        <dsp:cNvSpPr/>
      </dsp:nvSpPr>
      <dsp:spPr>
        <a:xfrm>
          <a:off x="244022" y="4215518"/>
          <a:ext cx="443677" cy="44367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83D447-40F6-4338-BB05-73C0BDFA99E6}">
      <dsp:nvSpPr>
        <dsp:cNvPr id="0" name=""/>
        <dsp:cNvSpPr/>
      </dsp:nvSpPr>
      <dsp:spPr bwMode="white">
        <a:xfrm>
          <a:off x="931721" y="4034014"/>
          <a:ext cx="5478909" cy="80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74" tIns="85374" rIns="85374" bIns="85374" numCol="1" spcCol="1270" anchor="ctr" anchorCtr="0">
          <a:noAutofit/>
        </a:bodyPr>
        <a:lstStyle/>
        <a:p>
          <a:pPr marL="0" lvl="0" indent="0" algn="just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Sub_metering_1: Energy consumption (in watt-hours) for a specific appliance, typically the kitchen.</a:t>
          </a:r>
          <a:endParaRPr lang="en-US" sz="1400" kern="1200" dirty="0"/>
        </a:p>
      </dsp:txBody>
      <dsp:txXfrm>
        <a:off x="931721" y="4034014"/>
        <a:ext cx="5478909" cy="806685"/>
      </dsp:txXfrm>
    </dsp:sp>
    <dsp:sp modelId="{E370B95A-4D5F-46F9-A48B-ABF1E663E867}">
      <dsp:nvSpPr>
        <dsp:cNvPr id="0" name=""/>
        <dsp:cNvSpPr/>
      </dsp:nvSpPr>
      <dsp:spPr>
        <a:xfrm>
          <a:off x="0" y="5042371"/>
          <a:ext cx="6410631" cy="80668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91EFCB-135D-48C4-8A7F-634F74B20448}">
      <dsp:nvSpPr>
        <dsp:cNvPr id="0" name=""/>
        <dsp:cNvSpPr/>
      </dsp:nvSpPr>
      <dsp:spPr>
        <a:xfrm>
          <a:off x="244022" y="5223875"/>
          <a:ext cx="443677" cy="44367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4AEA81-1C6C-45DC-A558-2CEF10CD4B6C}">
      <dsp:nvSpPr>
        <dsp:cNvPr id="0" name=""/>
        <dsp:cNvSpPr/>
      </dsp:nvSpPr>
      <dsp:spPr bwMode="white">
        <a:xfrm>
          <a:off x="931721" y="5042371"/>
          <a:ext cx="5478909" cy="80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74" tIns="85374" rIns="85374" bIns="85374" numCol="1" spcCol="1270" anchor="ctr" anchorCtr="0">
          <a:noAutofit/>
        </a:bodyPr>
        <a:lstStyle/>
        <a:p>
          <a:pPr marL="0" lvl="0" indent="0" algn="just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Sub_metering_2: Energy consumption (in watt-hours) for another specific appliance, often the laundry.</a:t>
          </a:r>
          <a:endParaRPr lang="en-US" sz="1400" kern="1200" dirty="0"/>
        </a:p>
      </dsp:txBody>
      <dsp:txXfrm>
        <a:off x="931721" y="5042371"/>
        <a:ext cx="5478909" cy="806685"/>
      </dsp:txXfrm>
    </dsp:sp>
    <dsp:sp modelId="{F6FF1EF6-A0ED-47E3-9A0D-CD480B6F2480}">
      <dsp:nvSpPr>
        <dsp:cNvPr id="0" name=""/>
        <dsp:cNvSpPr/>
      </dsp:nvSpPr>
      <dsp:spPr>
        <a:xfrm>
          <a:off x="0" y="6050728"/>
          <a:ext cx="6410631" cy="80668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90A8E7-8E11-4D0C-9F07-37B333218BCE}">
      <dsp:nvSpPr>
        <dsp:cNvPr id="0" name=""/>
        <dsp:cNvSpPr/>
      </dsp:nvSpPr>
      <dsp:spPr>
        <a:xfrm>
          <a:off x="244022" y="6232232"/>
          <a:ext cx="443677" cy="443677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7BDB43-E213-4C30-83E4-139234366C8C}">
      <dsp:nvSpPr>
        <dsp:cNvPr id="0" name=""/>
        <dsp:cNvSpPr/>
      </dsp:nvSpPr>
      <dsp:spPr bwMode="white">
        <a:xfrm>
          <a:off x="931721" y="6050728"/>
          <a:ext cx="5478909" cy="80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74" tIns="85374" rIns="85374" bIns="85374" numCol="1" spcCol="1270" anchor="ctr" anchorCtr="0">
          <a:noAutofit/>
        </a:bodyPr>
        <a:lstStyle/>
        <a:p>
          <a:pPr marL="0" lvl="0" indent="0" algn="just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Sub_metering_3: Energy consumption (in watt-hours) for a third appliance, such as the air conditioning system.</a:t>
          </a:r>
          <a:endParaRPr lang="en-US" sz="1400" kern="1200" dirty="0"/>
        </a:p>
      </dsp:txBody>
      <dsp:txXfrm>
        <a:off x="931721" y="6050728"/>
        <a:ext cx="5478909" cy="8066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parTxLTRAlign" val="l"/>
            <dgm:param type="parTxRTLAlign" val="r"/>
            <dgm:param type="shpTxLTRAlignCh" val="l"/>
            <dgm:param type="shpTxRTLAlignCh" val="r"/>
            <dgm:param type="txAnchorVert" val="mid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parTxLTRAlign" val="l"/>
                <dgm:param type="parTxRTLAlign" val="r"/>
                <dgm:param type="shpTxLTRAlignCh" val="l"/>
                <dgm:param type="shpTxRTLAlignCh" val="r"/>
                <dgm:param type="stBulletLvl" val="0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parTxLTRAlign" val="l"/>
            <dgm:param type="parTxRTLAlign" val="r"/>
            <dgm:param type="shpTxLTRAlignCh" val="l"/>
            <dgm:param type="shpTxRTLAlignCh" val="r"/>
            <dgm:param type="txAnchorVert" val="mid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parTxLTRAlign" val="l"/>
                <dgm:param type="parTxRTLAlign" val="r"/>
                <dgm:param type="shpTxLTRAlignCh" val="l"/>
                <dgm:param type="shpTxRTLAlignCh" val="r"/>
                <dgm:param type="stBulletLvl" val="0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83025C-07FC-47D4-B43F-D6C8607C63DA}" type="datetimeFigureOut">
              <a:rPr lang="en-GB" smtClean="0"/>
              <a:t>04/12/2024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DFD1D7-210D-47AD-AF27-940A3E676356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DFD1D7-210D-47AD-AF27-940A3E676356}" type="slidenum">
              <a:rPr lang="en-GB" smtClean="0"/>
              <a:t>4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972FC-AD92-10C8-2E63-F8E84691B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808BB-148C-DAF0-06D0-7297E20299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EC2C3D-C767-D012-A53B-71B2CA1790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524C0-A1F2-A095-D561-B8D0217BD4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DFD1D7-210D-47AD-AF27-940A3E676356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3024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/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/>
          <p:cNvCxnSpPr/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t>12/4/2024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t>12/4/2024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t>12/4/2024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t>12/4/2024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t>12/4/2024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t>12/4/2024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t>12/4/2024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t>12/4/2024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t>12/4/2024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t>12/4/2024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/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jwcn-eurasipjournals.springeropen.com/articles/10.1186/s13638-021-01898-3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Example-of-GAN-Architecture_fig1_356809414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</a:ln>
        </p:spPr>
        <p:txBody>
          <a:bodyPr anchor="ctr"/>
          <a:lstStyle/>
          <a:p>
            <a:endParaRPr lang="en-US"/>
          </a:p>
        </p:txBody>
      </p:sp>
      <p:sp useBgFill="1"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3605" y="170180"/>
            <a:ext cx="10433050" cy="15398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i="1" kern="1200" spc="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Energy Data Analytics </a:t>
            </a:r>
            <a:br>
              <a:rPr lang="en-US" sz="4200" i="1" kern="1200" spc="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4200" i="1" kern="1200" spc="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Project Presentation</a:t>
            </a:r>
          </a:p>
        </p:txBody>
      </p:sp>
      <p:cxnSp>
        <p:nvCxnSpPr>
          <p:cNvPr id="16" name="Straight Connector 15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4204" y="4348126"/>
            <a:ext cx="4670663" cy="2084205"/>
          </a:xfrm>
        </p:spPr>
        <p:txBody>
          <a:bodyPr vert="horz" lIns="91440" tIns="45720" rIns="91440" bIns="45720" rtlCol="0">
            <a:normAutofit/>
          </a:bodyPr>
          <a:lstStyle/>
          <a:p>
            <a:pPr marL="182880">
              <a:lnSpc>
                <a:spcPct val="110000"/>
              </a:lnSpc>
            </a:pPr>
            <a:r>
              <a:rPr lang="en-US" dirty="0"/>
              <a:t>Team Members:</a:t>
            </a:r>
          </a:p>
          <a:p>
            <a:pPr marL="182880" indent="-457200">
              <a:lnSpc>
                <a:spcPct val="110000"/>
              </a:lnSpc>
              <a:buFont typeface="Arial" panose="020B0604020202020204" pitchFamily="34" charset="0"/>
              <a:buAutoNum type="arabicParenR"/>
            </a:pPr>
            <a:r>
              <a:rPr lang="en-US" dirty="0"/>
              <a:t>Siddharth S Desai</a:t>
            </a:r>
          </a:p>
          <a:p>
            <a:pPr marL="182880" indent="-457200">
              <a:lnSpc>
                <a:spcPct val="110000"/>
              </a:lnSpc>
              <a:buFont typeface="Arial" panose="020B0604020202020204" pitchFamily="34" charset="0"/>
              <a:buAutoNum type="arabicParenR"/>
            </a:pPr>
            <a:r>
              <a:rPr lang="en-US" dirty="0" err="1"/>
              <a:t>Jayadeep</a:t>
            </a:r>
            <a:r>
              <a:rPr lang="en-US" dirty="0"/>
              <a:t> More</a:t>
            </a:r>
          </a:p>
          <a:p>
            <a:pPr marL="182880" indent="-457200">
              <a:lnSpc>
                <a:spcPct val="110000"/>
              </a:lnSpc>
              <a:buFont typeface="Arial" panose="020B0604020202020204" pitchFamily="34" charset="0"/>
              <a:buAutoNum type="arabicParenR"/>
            </a:pPr>
            <a:r>
              <a:rPr lang="en-US" dirty="0"/>
              <a:t>Maj. Abhishek </a:t>
            </a:r>
            <a:r>
              <a:rPr lang="en-US" dirty="0" err="1"/>
              <a:t>Bhadouriya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3799" r="23009"/>
          <a:stretch>
            <a:fillRect/>
          </a:stretch>
        </p:blipFill>
        <p:spPr>
          <a:xfrm>
            <a:off x="6976934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58000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</p:spPr>
      </p:pic>
      <p:sp>
        <p:nvSpPr>
          <p:cNvPr id="18" name="Freeform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7" name="Title 1"/>
          <p:cNvSpPr txBox="1"/>
          <p:nvPr/>
        </p:nvSpPr>
        <p:spPr>
          <a:xfrm>
            <a:off x="999777" y="2219833"/>
            <a:ext cx="9960077" cy="16185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GB" sz="5900" dirty="0"/>
              <a:t>Generating Synthetic Energy Data using Generative Modelling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ED16D9-05B0-05F6-9D50-5CCE5080E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535" y="643467"/>
            <a:ext cx="7452930" cy="55710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50FC85-6D7B-A094-3FEF-1B1F511FD3E7}"/>
              </a:ext>
            </a:extLst>
          </p:cNvPr>
          <p:cNvSpPr txBox="1"/>
          <p:nvPr/>
        </p:nvSpPr>
        <p:spPr>
          <a:xfrm>
            <a:off x="424655" y="0"/>
            <a:ext cx="532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Histogram Plot</a:t>
            </a:r>
          </a:p>
        </p:txBody>
      </p:sp>
    </p:spTree>
    <p:extLst>
      <p:ext uri="{BB962C8B-B14F-4D97-AF65-F5344CB8AC3E}">
        <p14:creationId xmlns:p14="http://schemas.microsoft.com/office/powerpoint/2010/main" val="2862440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EAA863-B193-C860-F1CF-7ACFAE0FA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97EC3F3-4917-3601-F027-1CF3B45DB94F}"/>
              </a:ext>
            </a:extLst>
          </p:cNvPr>
          <p:cNvSpPr txBox="1"/>
          <p:nvPr/>
        </p:nvSpPr>
        <p:spPr>
          <a:xfrm>
            <a:off x="424655" y="0"/>
            <a:ext cx="532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KDE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E14AC5-C9B4-B25D-5D69-90FA85BD9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89" y="523220"/>
            <a:ext cx="11248056" cy="603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687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FE462F-2A7D-9E0A-C229-C803AB398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12F260D-8C42-AE58-5B6E-EEBF74821D98}"/>
              </a:ext>
            </a:extLst>
          </p:cNvPr>
          <p:cNvSpPr txBox="1"/>
          <p:nvPr/>
        </p:nvSpPr>
        <p:spPr>
          <a:xfrm>
            <a:off x="334344" y="135467"/>
            <a:ext cx="10000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Statistical Test: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C1FB7-7B4B-AEA5-2229-0FB1156D2E4E}"/>
              </a:ext>
            </a:extLst>
          </p:cNvPr>
          <p:cNvSpPr txBox="1"/>
          <p:nvPr/>
        </p:nvSpPr>
        <p:spPr>
          <a:xfrm>
            <a:off x="334344" y="829288"/>
            <a:ext cx="532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KS Test(Kolmogorov Smirnov)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EA5F4B-1C6C-2054-F494-B1433B67EA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2682"/>
          <a:stretch/>
        </p:blipFill>
        <p:spPr>
          <a:xfrm>
            <a:off x="4116279" y="2046329"/>
            <a:ext cx="5324355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47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3884D0-404B-2132-00C3-D46D7A180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190E874-829A-2653-06C5-BA55E47BD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" y="2301222"/>
            <a:ext cx="12095748" cy="34346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CB9ACF-D2C3-29F1-848F-6604D69F3F2A}"/>
              </a:ext>
            </a:extLst>
          </p:cNvPr>
          <p:cNvSpPr txBox="1"/>
          <p:nvPr/>
        </p:nvSpPr>
        <p:spPr>
          <a:xfrm>
            <a:off x="96252" y="142389"/>
            <a:ext cx="10000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Summary Statistics Test:</a:t>
            </a:r>
          </a:p>
        </p:txBody>
      </p:sp>
    </p:spTree>
    <p:extLst>
      <p:ext uri="{BB962C8B-B14F-4D97-AF65-F5344CB8AC3E}">
        <p14:creationId xmlns:p14="http://schemas.microsoft.com/office/powerpoint/2010/main" val="1214140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3B6F9F-3FD9-A093-B4AC-C0A3E46CC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2888B56-C309-C7E9-6B63-874E7B0F7634}"/>
              </a:ext>
            </a:extLst>
          </p:cNvPr>
          <p:cNvSpPr txBox="1"/>
          <p:nvPr/>
        </p:nvSpPr>
        <p:spPr>
          <a:xfrm>
            <a:off x="96252" y="142389"/>
            <a:ext cx="10000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Earth Mover’s Distance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02B876-95D6-D356-0547-0A6CCD08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45"/>
            <a:ext cx="12192000" cy="336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12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AC2736-D720-5EFD-9F04-FC55199B5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766C35E-AE84-CCB8-7E8E-AB368D2560E9}"/>
              </a:ext>
            </a:extLst>
          </p:cNvPr>
          <p:cNvSpPr txBox="1"/>
          <p:nvPr/>
        </p:nvSpPr>
        <p:spPr>
          <a:xfrm>
            <a:off x="96252" y="142389"/>
            <a:ext cx="10000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GMM Classifier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0D5A51-0FCA-4148-6E4B-C666AA26B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181" y="2642673"/>
            <a:ext cx="7399231" cy="39865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F000CA-254E-CB96-F213-2DAE34181460}"/>
              </a:ext>
            </a:extLst>
          </p:cNvPr>
          <p:cNvSpPr txBox="1"/>
          <p:nvPr/>
        </p:nvSpPr>
        <p:spPr>
          <a:xfrm>
            <a:off x="4505307" y="2273341"/>
            <a:ext cx="3769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For first 6000 Datapoints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FCF964-551A-DADD-7F00-43F0F8ED6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362" y="850275"/>
            <a:ext cx="9221438" cy="145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7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1F03CC-BD62-E8EF-DA6A-855139CBF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FB59358-F367-AA75-FEAC-46FA54869986}"/>
              </a:ext>
            </a:extLst>
          </p:cNvPr>
          <p:cNvSpPr txBox="1"/>
          <p:nvPr/>
        </p:nvSpPr>
        <p:spPr>
          <a:xfrm>
            <a:off x="96252" y="142389"/>
            <a:ext cx="10000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GMM Classifier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7EBEA-54D4-6E9C-BEC3-6E76E7798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001" y="781449"/>
            <a:ext cx="9672786" cy="13718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4AFF9E-CD53-1472-C7FB-FC1097357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788" y="2487562"/>
            <a:ext cx="8650424" cy="42280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7B78D8-F7D9-ADA2-395C-A4764117A0B2}"/>
              </a:ext>
            </a:extLst>
          </p:cNvPr>
          <p:cNvSpPr txBox="1"/>
          <p:nvPr/>
        </p:nvSpPr>
        <p:spPr>
          <a:xfrm>
            <a:off x="4493342" y="2153265"/>
            <a:ext cx="4404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For first 60k synthetic datapoints</a:t>
            </a:r>
          </a:p>
        </p:txBody>
      </p:sp>
    </p:spTree>
    <p:extLst>
      <p:ext uri="{BB962C8B-B14F-4D97-AF65-F5344CB8AC3E}">
        <p14:creationId xmlns:p14="http://schemas.microsoft.com/office/powerpoint/2010/main" val="3290946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411" y="-1"/>
            <a:ext cx="5189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Model 2: C-GAN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1525" y="6498787"/>
            <a:ext cx="9325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6">
                    <a:lumMod val="20000"/>
                    <a:lumOff val="80000"/>
                  </a:schemeClr>
                </a:solidFill>
                <a:hlinkClick r:id="rId2"/>
              </a:rPr>
              <a:t>https://jwcn-eurasipjournals.springeropen.com/articles/10.1186/s13638-021-01898-3</a:t>
            </a:r>
            <a:endParaRPr lang="en-GB" sz="1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050" name="Picture 2" descr="A hybrid quantum-classical conditional generative adversarial network  algorithm for human-centered paradigm in cloud | EURASIP Journal on  Wireless Communications and Networking | Full 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25" y="646330"/>
            <a:ext cx="11465978" cy="577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377" y="77256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Our Architecture: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6216422" y="258796"/>
            <a:ext cx="5620598" cy="1245539"/>
          </a:xfrm>
        </p:spPr>
        <p:txBody>
          <a:bodyPr>
            <a:normAutofit/>
          </a:bodyPr>
          <a:lstStyle/>
          <a:p>
            <a:pPr>
              <a:lnSpc>
                <a:spcPts val="1425"/>
              </a:lnSpc>
            </a:pPr>
            <a:r>
              <a:rPr lang="en-GB" sz="18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emb_dim</a:t>
            </a:r>
            <a:r>
              <a:rPr lang="en-GB" sz="18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100    </a:t>
            </a:r>
            <a:r>
              <a:rPr lang="en-GB" sz="18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c_dim</a:t>
            </a:r>
            <a:r>
              <a:rPr lang="en-GB" sz="18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1</a:t>
            </a:r>
          </a:p>
          <a:p>
            <a:pPr>
              <a:lnSpc>
                <a:spcPts val="1425"/>
              </a:lnSpc>
            </a:pPr>
            <a:r>
              <a:rPr lang="en-GB" sz="18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op_dim</a:t>
            </a:r>
            <a:r>
              <a:rPr lang="en-GB" sz="18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=6         bs = 64</a:t>
            </a:r>
          </a:p>
          <a:p>
            <a:pPr>
              <a:lnSpc>
                <a:spcPts val="1425"/>
              </a:lnSpc>
            </a:pPr>
            <a:r>
              <a:rPr lang="en-GB" sz="18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epochs = 100     </a:t>
            </a:r>
            <a:r>
              <a:rPr lang="en-GB" sz="18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lr_gen</a:t>
            </a:r>
            <a:r>
              <a:rPr lang="en-GB" sz="18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0.001</a:t>
            </a:r>
          </a:p>
          <a:p>
            <a:pPr>
              <a:lnSpc>
                <a:spcPts val="1425"/>
              </a:lnSpc>
            </a:pPr>
            <a:r>
              <a:rPr lang="en-GB" sz="18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lr_disc</a:t>
            </a:r>
            <a:r>
              <a:rPr lang="en-GB" sz="18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0.001 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4" name="Picture 3" descr="A computer screen shot of text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83"/>
          <a:stretch>
            <a:fillRect/>
          </a:stretch>
        </p:blipFill>
        <p:spPr>
          <a:xfrm>
            <a:off x="94102" y="1637254"/>
            <a:ext cx="5886284" cy="5018339"/>
          </a:xfrm>
          <a:prstGeom prst="rect">
            <a:avLst/>
          </a:prstGeom>
        </p:spPr>
      </p:pic>
      <p:pic>
        <p:nvPicPr>
          <p:cNvPr id="8" name="Picture 7" descr="A computer screen shot of a program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37254"/>
            <a:ext cx="6014105" cy="501833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38" name="Straight Connector 37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9" name="Rectangle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0" name="Rectangle 3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grayWhite"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0"/>
                </a:srgbClr>
              </a:gs>
              <a:gs pos="30000">
                <a:srgbClr val="000000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8992" y="1143000"/>
            <a:ext cx="9052560" cy="35461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i="1" spc="10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j-lt"/>
                <a:ea typeface="+mj-ea"/>
                <a:cs typeface="+mj-cs"/>
              </a:rPr>
              <a:t>Inference and Visualization for Model 2:</a:t>
            </a:r>
          </a:p>
        </p:txBody>
      </p:sp>
      <p:cxnSp>
        <p:nvCxnSpPr>
          <p:cNvPr id="41" name="Straight Connector 40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</a:ln>
        </p:spPr>
        <p:txBody>
          <a:bodyPr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</a:ln>
        </p:spPr>
        <p:txBody>
          <a:bodyPr anchor="ctr"/>
          <a:lstStyle/>
          <a:p>
            <a:endParaRPr lang="en-US"/>
          </a:p>
        </p:txBody>
      </p:sp>
      <p:sp useBgFill="1"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3605" y="170180"/>
            <a:ext cx="10433050" cy="15398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800" u="sng" dirty="0"/>
              <a:t>P</a:t>
            </a:r>
            <a:r>
              <a:rPr lang="en-US" sz="4800" i="1" u="sng" kern="1200" spc="100" baseline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review</a:t>
            </a:r>
          </a:p>
        </p:txBody>
      </p:sp>
      <p:cxnSp>
        <p:nvCxnSpPr>
          <p:cNvPr id="16" name="Straight Connector 15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4203" y="1143294"/>
            <a:ext cx="9624713" cy="5289038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69723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800" dirty="0"/>
              <a:t>Introduction</a:t>
            </a:r>
          </a:p>
          <a:p>
            <a:pPr marL="69723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800" dirty="0"/>
              <a:t>Dataset-1 Overview</a:t>
            </a:r>
          </a:p>
          <a:p>
            <a:pPr marL="69723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800" dirty="0"/>
              <a:t>Model used for synthetic data generation</a:t>
            </a:r>
          </a:p>
          <a:p>
            <a:pPr marL="1097280" lvl="1" indent="-457200" algn="l">
              <a:buFont typeface="Arial" panose="020B0604020202020204" pitchFamily="34" charset="0"/>
              <a:buChar char="•"/>
            </a:pPr>
            <a:r>
              <a:rPr lang="en-US" sz="2600" dirty="0"/>
              <a:t>Model 1: GAN</a:t>
            </a:r>
          </a:p>
          <a:p>
            <a:pPr marL="1097280" lvl="1" indent="-457200" algn="l">
              <a:buFont typeface="Arial" panose="020B0604020202020204" pitchFamily="34" charset="0"/>
              <a:buChar char="•"/>
            </a:pPr>
            <a:r>
              <a:rPr lang="en-US" sz="2600" dirty="0"/>
              <a:t>Model 2: C- GAN</a:t>
            </a:r>
          </a:p>
          <a:p>
            <a:pPr marL="1097280" lvl="1" indent="-457200" algn="l">
              <a:buFont typeface="Arial" panose="020B0604020202020204" pitchFamily="34" charset="0"/>
              <a:buChar char="•"/>
            </a:pPr>
            <a:r>
              <a:rPr lang="en-US" sz="2600" dirty="0"/>
              <a:t>Model 3: CTGAN</a:t>
            </a:r>
          </a:p>
          <a:p>
            <a:pPr marL="1097280" lvl="1" indent="-457200" algn="l">
              <a:buFont typeface="Arial" panose="020B0604020202020204" pitchFamily="34" charset="0"/>
              <a:buChar char="•"/>
            </a:pPr>
            <a:r>
              <a:rPr lang="en-US" sz="2600" dirty="0"/>
              <a:t>Model 4: TVAE</a:t>
            </a:r>
          </a:p>
          <a:p>
            <a:pPr marL="69723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800" dirty="0"/>
              <a:t>Inferences and Visualization</a:t>
            </a:r>
          </a:p>
          <a:p>
            <a:pPr marL="69723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800" dirty="0"/>
              <a:t>Re-</a:t>
            </a:r>
            <a:r>
              <a:rPr lang="en-US" sz="2800" dirty="0" err="1"/>
              <a:t>trg</a:t>
            </a:r>
            <a:r>
              <a:rPr lang="en-US" sz="2800" dirty="0"/>
              <a:t> of better models with different data set</a:t>
            </a:r>
          </a:p>
          <a:p>
            <a:pPr marL="69723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800" dirty="0"/>
              <a:t>Comparison and conclusion</a:t>
            </a:r>
          </a:p>
          <a:p>
            <a:pPr marL="69723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800" dirty="0"/>
              <a:t>References</a:t>
            </a:r>
          </a:p>
          <a:p>
            <a:pPr marL="182880">
              <a:lnSpc>
                <a:spcPct val="110000"/>
              </a:lnSpc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3799" r="23009"/>
          <a:stretch>
            <a:fillRect/>
          </a:stretch>
        </p:blipFill>
        <p:spPr>
          <a:xfrm>
            <a:off x="8382002" y="10"/>
            <a:ext cx="3809997" cy="6857990"/>
          </a:xfrm>
          <a:custGeom>
            <a:avLst/>
            <a:gdLst/>
            <a:ahLst/>
            <a:cxnLst/>
            <a:rect l="l" t="t" r="r" b="b"/>
            <a:pathLst>
              <a:path w="5215066" h="6858000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  <a:effectLst>
            <a:outerShdw blurRad="50800" dist="50800" dir="5400000" sx="1000" sy="1000" algn="ctr" rotWithShape="0">
              <a:srgbClr val="000000">
                <a:alpha val="0"/>
              </a:srgbClr>
            </a:outerShdw>
          </a:effectLst>
        </p:spPr>
      </p:pic>
      <p:sp>
        <p:nvSpPr>
          <p:cNvPr id="18" name="Freeform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7" name="Title 1"/>
          <p:cNvSpPr txBox="1"/>
          <p:nvPr/>
        </p:nvSpPr>
        <p:spPr>
          <a:xfrm>
            <a:off x="999777" y="2219833"/>
            <a:ext cx="9960077" cy="16185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endParaRPr lang="en-GB" sz="5900" dirty="0"/>
          </a:p>
        </p:txBody>
      </p:sp>
    </p:spTree>
    <p:extLst>
      <p:ext uri="{BB962C8B-B14F-4D97-AF65-F5344CB8AC3E}">
        <p14:creationId xmlns:p14="http://schemas.microsoft.com/office/powerpoint/2010/main" val="4140069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22BBC0-D473-8CD8-63F9-F6405FE7E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646" y="743526"/>
            <a:ext cx="8606727" cy="55386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1B8ACE-0D79-1FB3-2014-4AA7768E9B87}"/>
              </a:ext>
            </a:extLst>
          </p:cNvPr>
          <p:cNvSpPr txBox="1"/>
          <p:nvPr/>
        </p:nvSpPr>
        <p:spPr>
          <a:xfrm>
            <a:off x="424655" y="0"/>
            <a:ext cx="532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Loss Plot</a:t>
            </a:r>
          </a:p>
        </p:txBody>
      </p:sp>
    </p:spTree>
    <p:extLst>
      <p:ext uri="{BB962C8B-B14F-4D97-AF65-F5344CB8AC3E}">
        <p14:creationId xmlns:p14="http://schemas.microsoft.com/office/powerpoint/2010/main" val="543004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BBFC91-E8EB-AC16-5DBA-1C3D40AEE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CB58980-2A6D-8D3C-CE74-8D980DFE05A5}"/>
              </a:ext>
            </a:extLst>
          </p:cNvPr>
          <p:cNvSpPr txBox="1"/>
          <p:nvPr/>
        </p:nvSpPr>
        <p:spPr>
          <a:xfrm>
            <a:off x="424655" y="0"/>
            <a:ext cx="532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Histogram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344B2E-9256-BBBD-48AB-045F73BF3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819" y="504877"/>
            <a:ext cx="8327463" cy="623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951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8E7F76-4D51-677D-153A-80B2757FD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62B57B7-17D6-DA94-C076-3D3B2EECB31D}"/>
              </a:ext>
            </a:extLst>
          </p:cNvPr>
          <p:cNvSpPr txBox="1"/>
          <p:nvPr/>
        </p:nvSpPr>
        <p:spPr>
          <a:xfrm>
            <a:off x="424655" y="0"/>
            <a:ext cx="532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KDE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A640A5-2BCD-7D85-99F2-5D8B91E5C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645" y="667666"/>
            <a:ext cx="7755490" cy="580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37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1F6514-D1BA-C241-E93A-D2150F59C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531A0A-63E0-0C23-6013-3A3EF9EDC27B}"/>
              </a:ext>
            </a:extLst>
          </p:cNvPr>
          <p:cNvSpPr txBox="1"/>
          <p:nvPr/>
        </p:nvSpPr>
        <p:spPr>
          <a:xfrm>
            <a:off x="334344" y="135467"/>
            <a:ext cx="10000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Statistical Test: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15E972-1BFE-26AD-76D3-A452F0875AB0}"/>
              </a:ext>
            </a:extLst>
          </p:cNvPr>
          <p:cNvSpPr txBox="1"/>
          <p:nvPr/>
        </p:nvSpPr>
        <p:spPr>
          <a:xfrm>
            <a:off x="334344" y="829288"/>
            <a:ext cx="532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KS Test(Kolmogorov Smirnov)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6E34F8-1901-A8E2-24FF-2817FCC4A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732" y="2046329"/>
            <a:ext cx="5947752" cy="311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37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0A5019-0120-2AD3-CB27-243F54B88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639CEDA-037B-7134-C0DC-58A0BC1CEB3A}"/>
              </a:ext>
            </a:extLst>
          </p:cNvPr>
          <p:cNvSpPr txBox="1"/>
          <p:nvPr/>
        </p:nvSpPr>
        <p:spPr>
          <a:xfrm>
            <a:off x="96252" y="142389"/>
            <a:ext cx="10000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Summary Statistics Test: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47B56-5E77-7458-FB60-E0903F10E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2857"/>
            <a:ext cx="12192000" cy="221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17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BD3BB3-3923-3513-F156-D62228F22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B6235D7-6DB6-BC63-7C22-32E9535039FF}"/>
              </a:ext>
            </a:extLst>
          </p:cNvPr>
          <p:cNvSpPr txBox="1"/>
          <p:nvPr/>
        </p:nvSpPr>
        <p:spPr>
          <a:xfrm>
            <a:off x="96252" y="142389"/>
            <a:ext cx="10000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Earth Mover’s Distance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935549-D11C-17E0-8B62-54EED95C6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3" y="1998702"/>
            <a:ext cx="12013557" cy="239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83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84A967-0325-386A-A3A8-7E60BABAD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F406F7E-4B4C-F510-AA5E-237DD0E4B1E5}"/>
              </a:ext>
            </a:extLst>
          </p:cNvPr>
          <p:cNvSpPr txBox="1"/>
          <p:nvPr/>
        </p:nvSpPr>
        <p:spPr>
          <a:xfrm>
            <a:off x="96252" y="142389"/>
            <a:ext cx="10000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GMM Classifier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3256AB-5ECC-5A21-45C2-E0F47BE4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55" y="850275"/>
            <a:ext cx="7821116" cy="11526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5ADE0F-2CC1-FD2E-033E-1C72B4197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583" y="2297659"/>
            <a:ext cx="8375701" cy="4417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9F275C-21E7-AA07-22C9-6202348083A5}"/>
              </a:ext>
            </a:extLst>
          </p:cNvPr>
          <p:cNvSpPr txBox="1"/>
          <p:nvPr/>
        </p:nvSpPr>
        <p:spPr>
          <a:xfrm>
            <a:off x="4247535" y="1992321"/>
            <a:ext cx="501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 Lac synthetic datapoints</a:t>
            </a:r>
          </a:p>
        </p:txBody>
      </p:sp>
    </p:spTree>
    <p:extLst>
      <p:ext uri="{BB962C8B-B14F-4D97-AF65-F5344CB8AC3E}">
        <p14:creationId xmlns:p14="http://schemas.microsoft.com/office/powerpoint/2010/main" val="4038733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411" y="-1"/>
            <a:ext cx="5189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Model 3: CTGAN</a:t>
            </a:r>
          </a:p>
        </p:txBody>
      </p:sp>
      <p:pic>
        <p:nvPicPr>
          <p:cNvPr id="3" name="Picture 2" descr="A diagram of a algorithm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29" y="1042654"/>
            <a:ext cx="11231542" cy="477269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3" name="Straight Connector 12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grayWhite"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0"/>
                </a:srgbClr>
              </a:gs>
              <a:gs pos="30000">
                <a:srgbClr val="000000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8992" y="1143000"/>
            <a:ext cx="9052560" cy="35461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i="1" spc="10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j-lt"/>
                <a:ea typeface="+mj-ea"/>
                <a:cs typeface="+mj-cs"/>
              </a:rPr>
              <a:t>Inference and Visualization for Model 3:</a:t>
            </a:r>
          </a:p>
        </p:txBody>
      </p:sp>
      <p:cxnSp>
        <p:nvCxnSpPr>
          <p:cNvPr id="19" name="Straight Connector 18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</a:ln>
        </p:spPr>
        <p:txBody>
          <a:bodyPr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DBF505-268B-E6D1-DCAF-3F4CAD80A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CB32197-20CB-0ACB-99B6-40164639EC21}"/>
              </a:ext>
            </a:extLst>
          </p:cNvPr>
          <p:cNvSpPr txBox="1"/>
          <p:nvPr/>
        </p:nvSpPr>
        <p:spPr>
          <a:xfrm>
            <a:off x="424655" y="0"/>
            <a:ext cx="532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Histogram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9F30F8-726F-3ADA-CED3-64A64C2AA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120" y="558328"/>
            <a:ext cx="7710982" cy="577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94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10F1D-8B0E-5B4E-3EE0-9F3F0D39CF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437" y="93518"/>
            <a:ext cx="9258300" cy="704088"/>
          </a:xfrm>
        </p:spPr>
        <p:txBody>
          <a:bodyPr anchor="t">
            <a:normAutofit fontScale="90000"/>
          </a:bodyPr>
          <a:lstStyle/>
          <a:p>
            <a:pPr marL="0" indent="0">
              <a:buNone/>
            </a:pPr>
            <a:r>
              <a:rPr lang="en-GB" dirty="0"/>
              <a:t>Dataset Over-View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E80827F-5C5C-544C-4038-DA27EC78D4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8437" y="1288397"/>
            <a:ext cx="10213692" cy="5240222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Residential Dataset of:</a:t>
            </a:r>
            <a:endParaRPr lang="en-GB" dirty="0"/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GB" dirty="0"/>
              <a:t>Air Conditioner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GB" dirty="0"/>
              <a:t>Fridge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GB" dirty="0"/>
              <a:t>Washing Machine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GB" dirty="0"/>
              <a:t>Laptop Computer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GB" dirty="0"/>
              <a:t>Iron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GB" dirty="0"/>
              <a:t>Kitchen Outlets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GB" dirty="0"/>
              <a:t>Television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GB" dirty="0"/>
              <a:t>Water Filter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GB" dirty="0"/>
              <a:t>Water Motor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From to </a:t>
            </a:r>
            <a:r>
              <a:rPr lang="en-GB" dirty="0"/>
              <a:t>May 24, 2013, at midnight UTC to August 24, 2013, at 07:39:56 UTC.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Interval of 1 second.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40 lac Rows of 1 second interval each.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8 columns.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5321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A6AAAD-09DD-BB26-4AC0-B8165191D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3BE02F2-B328-92DA-0354-9AA6A5B6F75A}"/>
              </a:ext>
            </a:extLst>
          </p:cNvPr>
          <p:cNvSpPr txBox="1"/>
          <p:nvPr/>
        </p:nvSpPr>
        <p:spPr>
          <a:xfrm>
            <a:off x="424655" y="0"/>
            <a:ext cx="532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KDE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F134AE-5038-6591-9EF6-FAE5C2972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145" y="523220"/>
            <a:ext cx="8219730" cy="61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042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E76835-FA47-1607-C22B-425FB6535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04DD23A-D767-0FE6-2156-DDF785B64746}"/>
              </a:ext>
            </a:extLst>
          </p:cNvPr>
          <p:cNvSpPr txBox="1"/>
          <p:nvPr/>
        </p:nvSpPr>
        <p:spPr>
          <a:xfrm>
            <a:off x="334344" y="135467"/>
            <a:ext cx="10000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Statistical Test: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A5BC4-67F2-74CB-13AF-531F8C6D9BAD}"/>
              </a:ext>
            </a:extLst>
          </p:cNvPr>
          <p:cNvSpPr txBox="1"/>
          <p:nvPr/>
        </p:nvSpPr>
        <p:spPr>
          <a:xfrm>
            <a:off x="334344" y="829288"/>
            <a:ext cx="532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KS Test(Kolmogorov Smirnov)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64F37C-B748-12EF-00C9-723F20A2AC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1602" r="39879"/>
          <a:stretch/>
        </p:blipFill>
        <p:spPr>
          <a:xfrm>
            <a:off x="2799640" y="1761940"/>
            <a:ext cx="6216541" cy="381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961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3C4E9C-0DDB-9D2A-4AE6-A0D2C364B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F4FAC69-FD1E-9876-BF01-BF2AF968D48E}"/>
              </a:ext>
            </a:extLst>
          </p:cNvPr>
          <p:cNvSpPr txBox="1"/>
          <p:nvPr/>
        </p:nvSpPr>
        <p:spPr>
          <a:xfrm>
            <a:off x="96252" y="142389"/>
            <a:ext cx="10000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Summary Statistics Test: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22D8EC-D2FD-E081-FB9B-3C09E04DD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9850"/>
            <a:ext cx="12192000" cy="255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5860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56482E-B345-B058-DEA3-E32E5F3D7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345DFAE-A3D2-0BDF-7598-7850E5B46AA9}"/>
              </a:ext>
            </a:extLst>
          </p:cNvPr>
          <p:cNvSpPr txBox="1"/>
          <p:nvPr/>
        </p:nvSpPr>
        <p:spPr>
          <a:xfrm>
            <a:off x="96252" y="142389"/>
            <a:ext cx="10000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Earth Mover’s Distance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B27874-8525-90D8-600F-13DBEE1DC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6556"/>
            <a:ext cx="12192000" cy="25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781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E8CBD7-1BF5-12C2-BECB-0E5A49F7B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CC2448B-52A1-0DB9-182C-F6EFD62A0C18}"/>
              </a:ext>
            </a:extLst>
          </p:cNvPr>
          <p:cNvSpPr txBox="1"/>
          <p:nvPr/>
        </p:nvSpPr>
        <p:spPr>
          <a:xfrm>
            <a:off x="96252" y="142389"/>
            <a:ext cx="10000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GMM Classifier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D6DD51-42A3-4A72-34A7-38E00077C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2" y="850275"/>
            <a:ext cx="7859222" cy="12288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37F585-B893-7E21-3579-C28E35E33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220" y="2135033"/>
            <a:ext cx="8501831" cy="458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2705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411" y="-1"/>
            <a:ext cx="5189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Model 4: TVAE</a:t>
            </a:r>
          </a:p>
        </p:txBody>
      </p:sp>
      <p:pic>
        <p:nvPicPr>
          <p:cNvPr id="5" name="Content Placeholder 4" descr="A diagram of a data processing process&#10;&#10;Description automatically generated with medium confidence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13" y="1870497"/>
            <a:ext cx="10849573" cy="2754054"/>
          </a:xfr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3" name="Straight Connector 12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" y="120325"/>
            <a:ext cx="12191980" cy="6857990"/>
          </a:xfrm>
          <a:prstGeom prst="rect">
            <a:avLst/>
          </a:prstGeom>
        </p:spPr>
      </p:pic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grayWhite"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0"/>
                </a:srgbClr>
              </a:gs>
              <a:gs pos="30000">
                <a:srgbClr val="000000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8992" y="1143000"/>
            <a:ext cx="9052560" cy="35461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i="1" spc="10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j-lt"/>
                <a:ea typeface="+mj-ea"/>
                <a:cs typeface="+mj-cs"/>
              </a:rPr>
              <a:t>Inference and Visualization for Model 4:</a:t>
            </a:r>
          </a:p>
        </p:txBody>
      </p:sp>
      <p:cxnSp>
        <p:nvCxnSpPr>
          <p:cNvPr id="19" name="Straight Connector 18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</a:ln>
        </p:spPr>
        <p:txBody>
          <a:bodyPr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840F6A-847E-83E6-4B58-D2741BD13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EE9334F-3E9E-08BB-DD45-CC8E7EC1752C}"/>
              </a:ext>
            </a:extLst>
          </p:cNvPr>
          <p:cNvSpPr txBox="1"/>
          <p:nvPr/>
        </p:nvSpPr>
        <p:spPr>
          <a:xfrm>
            <a:off x="424655" y="0"/>
            <a:ext cx="532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Histogram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27D6D6-AC51-8BAD-6489-15A92CC99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5" y="523220"/>
            <a:ext cx="8114682" cy="608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621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C4D9DC-F932-9533-CB30-44B08012A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E5D2976-AD51-C591-04BE-B92AAB80585C}"/>
              </a:ext>
            </a:extLst>
          </p:cNvPr>
          <p:cNvSpPr txBox="1"/>
          <p:nvPr/>
        </p:nvSpPr>
        <p:spPr>
          <a:xfrm>
            <a:off x="424655" y="0"/>
            <a:ext cx="532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KDE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762F53-D593-B1F8-FEC1-11C3C63F2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800" y="427592"/>
            <a:ext cx="8404419" cy="629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086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807361-9620-938F-3FFA-729FA10CB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B0109D-4ED4-0D26-9030-ED8DE452C51E}"/>
              </a:ext>
            </a:extLst>
          </p:cNvPr>
          <p:cNvSpPr txBox="1"/>
          <p:nvPr/>
        </p:nvSpPr>
        <p:spPr>
          <a:xfrm>
            <a:off x="334344" y="135467"/>
            <a:ext cx="10000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Statistical Test: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02D031-CD6D-EC68-0392-05A33E098F32}"/>
              </a:ext>
            </a:extLst>
          </p:cNvPr>
          <p:cNvSpPr txBox="1"/>
          <p:nvPr/>
        </p:nvSpPr>
        <p:spPr>
          <a:xfrm>
            <a:off x="334344" y="829288"/>
            <a:ext cx="532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KS Test(Kolmogorov Smirnov)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D37199-8271-DA69-BD25-D4EC4991C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825" y="2046329"/>
            <a:ext cx="6480350" cy="337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95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</a:ln>
        </p:spPr>
        <p:txBody>
          <a:bodyPr anchor="ctr"/>
          <a:lstStyle/>
          <a:p>
            <a:endParaRPr lang="en-US"/>
          </a:p>
        </p:txBody>
      </p:sp>
      <p:sp useBgFill="1">
        <p:nvSpPr>
          <p:cNvPr id="41" name="Rectangl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68497" y="1063255"/>
            <a:ext cx="3122148" cy="48075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i="1" kern="1200" spc="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Dataset 1 </a:t>
            </a:r>
          </a:p>
        </p:txBody>
      </p:sp>
      <p:cxnSp>
        <p:nvCxnSpPr>
          <p:cNvPr id="43" name="Straight Connector 42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: Shape 4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576956" y="0"/>
            <a:ext cx="7615044" cy="6858000"/>
          </a:xfrm>
          <a:custGeom>
            <a:avLst/>
            <a:gdLst>
              <a:gd name="connsiteX0" fmla="*/ 2017353 w 7615044"/>
              <a:gd name="connsiteY0" fmla="*/ 0 h 6858000"/>
              <a:gd name="connsiteX1" fmla="*/ 3903088 w 7615044"/>
              <a:gd name="connsiteY1" fmla="*/ 0 h 6858000"/>
              <a:gd name="connsiteX2" fmla="*/ 5215066 w 7615044"/>
              <a:gd name="connsiteY2" fmla="*/ 0 h 6858000"/>
              <a:gd name="connsiteX3" fmla="*/ 7615044 w 7615044"/>
              <a:gd name="connsiteY3" fmla="*/ 0 h 6858000"/>
              <a:gd name="connsiteX4" fmla="*/ 7615044 w 7615044"/>
              <a:gd name="connsiteY4" fmla="*/ 6858000 h 6858000"/>
              <a:gd name="connsiteX5" fmla="*/ 5215066 w 7615044"/>
              <a:gd name="connsiteY5" fmla="*/ 6858000 h 6858000"/>
              <a:gd name="connsiteX6" fmla="*/ 3903088 w 7615044"/>
              <a:gd name="connsiteY6" fmla="*/ 6858000 h 6858000"/>
              <a:gd name="connsiteX7" fmla="*/ 1292431 w 7615044"/>
              <a:gd name="connsiteY7" fmla="*/ 6858000 h 6858000"/>
              <a:gd name="connsiteX8" fmla="*/ 1012702 w 7615044"/>
              <a:gd name="connsiteY8" fmla="*/ 6549681 h 6858000"/>
              <a:gd name="connsiteX9" fmla="*/ 0 w 7615044"/>
              <a:gd name="connsiteY9" fmla="*/ 3723759 h 6858000"/>
              <a:gd name="connsiteX10" fmla="*/ 1955279 w 7615044"/>
              <a:gd name="connsiteY10" fmla="*/ 398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15044" h="6858000">
                <a:moveTo>
                  <a:pt x="2017353" y="0"/>
                </a:moveTo>
                <a:lnTo>
                  <a:pt x="3903088" y="0"/>
                </a:lnTo>
                <a:lnTo>
                  <a:pt x="5215066" y="0"/>
                </a:lnTo>
                <a:lnTo>
                  <a:pt x="7615044" y="0"/>
                </a:lnTo>
                <a:lnTo>
                  <a:pt x="7615044" y="6858000"/>
                </a:lnTo>
                <a:lnTo>
                  <a:pt x="5215066" y="6858000"/>
                </a:lnTo>
                <a:lnTo>
                  <a:pt x="3903088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24" name="TextBox 12"/>
          <p:cNvGraphicFramePr/>
          <p:nvPr/>
        </p:nvGraphicFramePr>
        <p:xfrm>
          <a:off x="5781368" y="0"/>
          <a:ext cx="6410631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FD8C2B-D592-9DA0-2A16-CC803AB5A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AC804D2-A4BF-3056-D9AD-B3883C28C23B}"/>
              </a:ext>
            </a:extLst>
          </p:cNvPr>
          <p:cNvSpPr txBox="1"/>
          <p:nvPr/>
        </p:nvSpPr>
        <p:spPr>
          <a:xfrm>
            <a:off x="96252" y="142389"/>
            <a:ext cx="10000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Summary Statistics Test: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57C611-55CD-EAA7-84F0-360BDDC25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8449"/>
            <a:ext cx="12192000" cy="25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2745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D5102D-E68F-16BD-1FE0-83DCA45B3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F476B3-1DE8-3532-04FF-A750E92C0ED1}"/>
              </a:ext>
            </a:extLst>
          </p:cNvPr>
          <p:cNvSpPr txBox="1"/>
          <p:nvPr/>
        </p:nvSpPr>
        <p:spPr>
          <a:xfrm>
            <a:off x="96252" y="142389"/>
            <a:ext cx="10000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Earth Mover’s Distance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C69B1C-6318-1F35-8F73-AF0572D28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0330"/>
            <a:ext cx="12192000" cy="257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5789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B24E2E-7676-4DDF-D6DB-19C680803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7BE2C71-9933-0365-232F-6B9D2E56D095}"/>
              </a:ext>
            </a:extLst>
          </p:cNvPr>
          <p:cNvSpPr txBox="1"/>
          <p:nvPr/>
        </p:nvSpPr>
        <p:spPr>
          <a:xfrm>
            <a:off x="96252" y="142389"/>
            <a:ext cx="10000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GMM Classifier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DCED88-D1A3-75A9-87DB-E55E56DA3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2" y="760528"/>
            <a:ext cx="8145012" cy="1286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C00D43-DBDD-8AA7-FAAD-0DDCE29B5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912" y="2230386"/>
            <a:ext cx="8324850" cy="448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430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5AF404-797B-42B7-BB70-ABC01E97F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6">
            <a:extLst>
              <a:ext uri="{FF2B5EF4-FFF2-40B4-BE49-F238E27FC236}">
                <a16:creationId xmlns:a16="http://schemas.microsoft.com/office/drawing/2014/main" id="{B072BE55-10C9-22C8-DAFC-D271F1A13A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EBE444-F51A-5B62-C549-5362E1B027C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E14F12-23CF-1A56-0BB0-16DE2D77AE21}"/>
              </a:ext>
            </a:extLst>
          </p:cNvPr>
          <p:cNvSpPr txBox="1"/>
          <p:nvPr/>
        </p:nvSpPr>
        <p:spPr>
          <a:xfrm>
            <a:off x="1068497" y="1063255"/>
            <a:ext cx="3122148" cy="48075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i="1" kern="1200" spc="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Dataset </a:t>
            </a:r>
            <a:r>
              <a:rPr lang="en-US" sz="6000" i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2</a:t>
            </a:r>
            <a:r>
              <a:rPr lang="en-US" sz="6000" i="1" kern="1200" spc="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FF0DEF0-6A72-594A-4509-2B6262A5EE37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E914DAB-B8E6-8CFE-7377-0611979680F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576956" y="0"/>
            <a:ext cx="7615044" cy="6858000"/>
          </a:xfrm>
          <a:custGeom>
            <a:avLst/>
            <a:gdLst>
              <a:gd name="connsiteX0" fmla="*/ 2017353 w 7615044"/>
              <a:gd name="connsiteY0" fmla="*/ 0 h 6858000"/>
              <a:gd name="connsiteX1" fmla="*/ 3903088 w 7615044"/>
              <a:gd name="connsiteY1" fmla="*/ 0 h 6858000"/>
              <a:gd name="connsiteX2" fmla="*/ 5215066 w 7615044"/>
              <a:gd name="connsiteY2" fmla="*/ 0 h 6858000"/>
              <a:gd name="connsiteX3" fmla="*/ 7615044 w 7615044"/>
              <a:gd name="connsiteY3" fmla="*/ 0 h 6858000"/>
              <a:gd name="connsiteX4" fmla="*/ 7615044 w 7615044"/>
              <a:gd name="connsiteY4" fmla="*/ 6858000 h 6858000"/>
              <a:gd name="connsiteX5" fmla="*/ 5215066 w 7615044"/>
              <a:gd name="connsiteY5" fmla="*/ 6858000 h 6858000"/>
              <a:gd name="connsiteX6" fmla="*/ 3903088 w 7615044"/>
              <a:gd name="connsiteY6" fmla="*/ 6858000 h 6858000"/>
              <a:gd name="connsiteX7" fmla="*/ 1292431 w 7615044"/>
              <a:gd name="connsiteY7" fmla="*/ 6858000 h 6858000"/>
              <a:gd name="connsiteX8" fmla="*/ 1012702 w 7615044"/>
              <a:gd name="connsiteY8" fmla="*/ 6549681 h 6858000"/>
              <a:gd name="connsiteX9" fmla="*/ 0 w 7615044"/>
              <a:gd name="connsiteY9" fmla="*/ 3723759 h 6858000"/>
              <a:gd name="connsiteX10" fmla="*/ 1955279 w 7615044"/>
              <a:gd name="connsiteY10" fmla="*/ 398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15044" h="6858000">
                <a:moveTo>
                  <a:pt x="2017353" y="0"/>
                </a:moveTo>
                <a:lnTo>
                  <a:pt x="3903088" y="0"/>
                </a:lnTo>
                <a:lnTo>
                  <a:pt x="5215066" y="0"/>
                </a:lnTo>
                <a:lnTo>
                  <a:pt x="7615044" y="0"/>
                </a:lnTo>
                <a:lnTo>
                  <a:pt x="7615044" y="6858000"/>
                </a:lnTo>
                <a:lnTo>
                  <a:pt x="5215066" y="6858000"/>
                </a:lnTo>
                <a:lnTo>
                  <a:pt x="3903088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 6">
            <a:extLst>
              <a:ext uri="{FF2B5EF4-FFF2-40B4-BE49-F238E27FC236}">
                <a16:creationId xmlns:a16="http://schemas.microsoft.com/office/drawing/2014/main" id="{32A18318-343C-4D0C-1D33-BA5F65C789F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32A874-E031-23DC-C0EA-EF9BFCFF0413}"/>
              </a:ext>
            </a:extLst>
          </p:cNvPr>
          <p:cNvSpPr txBox="1"/>
          <p:nvPr/>
        </p:nvSpPr>
        <p:spPr>
          <a:xfrm>
            <a:off x="5034116" y="609600"/>
            <a:ext cx="5692878" cy="5368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graphicFrame>
        <p:nvGraphicFramePr>
          <p:cNvPr id="6" name="TextBox 12">
            <a:extLst>
              <a:ext uri="{FF2B5EF4-FFF2-40B4-BE49-F238E27FC236}">
                <a16:creationId xmlns:a16="http://schemas.microsoft.com/office/drawing/2014/main" id="{B79C6BCE-2F5A-6FD4-49FF-DC7BFD32DF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0361049"/>
              </p:ext>
            </p:extLst>
          </p:nvPr>
        </p:nvGraphicFramePr>
        <p:xfrm>
          <a:off x="5781368" y="0"/>
          <a:ext cx="6410631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67873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9ACEC-3B5B-C121-814C-9ACA696D6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3B77F63D-AE1B-B73A-0817-02F3F9B8329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5743F6-48DA-501C-EBA7-FA741D08279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B4EF43B-A9B5-4AED-4949-AA96287A393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27FE9B-C4F7-5A93-89BF-2D72689A8F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27DEDCC-5AE4-2CF2-D6D3-F680F047879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grayWhite"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0"/>
                </a:srgbClr>
              </a:gs>
              <a:gs pos="30000">
                <a:srgbClr val="000000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7DB8FF-9578-1587-BFC1-2B9067588150}"/>
              </a:ext>
            </a:extLst>
          </p:cNvPr>
          <p:cNvSpPr txBox="1"/>
          <p:nvPr/>
        </p:nvSpPr>
        <p:spPr>
          <a:xfrm>
            <a:off x="1078992" y="1143000"/>
            <a:ext cx="9052560" cy="35461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i="1" spc="10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j-lt"/>
                <a:ea typeface="+mj-ea"/>
                <a:cs typeface="+mj-cs"/>
              </a:rPr>
              <a:t>Inference and Visualization for Model 3: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05B180B-1D06-304A-9E26-F97D129008DF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6">
            <a:extLst>
              <a:ext uri="{FF2B5EF4-FFF2-40B4-BE49-F238E27FC236}">
                <a16:creationId xmlns:a16="http://schemas.microsoft.com/office/drawing/2014/main" id="{0B52BBA1-A1FA-543E-BDCD-77B3F170EF8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7556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4C2854-3837-6CCC-A6EF-44927FA18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E458AD4-72B7-4C84-9582-D181A69F18DA}"/>
              </a:ext>
            </a:extLst>
          </p:cNvPr>
          <p:cNvSpPr txBox="1"/>
          <p:nvPr/>
        </p:nvSpPr>
        <p:spPr>
          <a:xfrm>
            <a:off x="424655" y="0"/>
            <a:ext cx="532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Histogram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2CBC4C-B7A0-363C-9F87-C373FAF17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847" y="523220"/>
            <a:ext cx="8064089" cy="603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2341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BCCE53-39AB-1B34-EE12-D446B48DE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FAB5AB0-4F3C-D2E0-C6F5-D824DA7B4955}"/>
              </a:ext>
            </a:extLst>
          </p:cNvPr>
          <p:cNvSpPr txBox="1"/>
          <p:nvPr/>
        </p:nvSpPr>
        <p:spPr>
          <a:xfrm>
            <a:off x="424655" y="0"/>
            <a:ext cx="532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KDE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717037-1040-E562-F08E-2BADCBC2F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62" y="523220"/>
            <a:ext cx="8283096" cy="620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0665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14941C-4088-31C4-D32A-DE2225AAB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BC87B3E-AD2E-574E-769E-BD908AC152DB}"/>
              </a:ext>
            </a:extLst>
          </p:cNvPr>
          <p:cNvSpPr txBox="1"/>
          <p:nvPr/>
        </p:nvSpPr>
        <p:spPr>
          <a:xfrm>
            <a:off x="334344" y="135467"/>
            <a:ext cx="10000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Statistical Test: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5237ED-7376-E2E1-6A08-58930208F8DE}"/>
              </a:ext>
            </a:extLst>
          </p:cNvPr>
          <p:cNvSpPr txBox="1"/>
          <p:nvPr/>
        </p:nvSpPr>
        <p:spPr>
          <a:xfrm>
            <a:off x="334344" y="829288"/>
            <a:ext cx="532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KS Test(Kolmogorov Smirnov)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26E66F-1015-AEA6-D059-7D61A68633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089"/>
          <a:stretch/>
        </p:blipFill>
        <p:spPr>
          <a:xfrm>
            <a:off x="1563376" y="1772420"/>
            <a:ext cx="8355533" cy="356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236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13A2AA-E8F7-20A2-B5D3-E8418E180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9160ECB-CF29-4733-2B48-D3354F346610}"/>
              </a:ext>
            </a:extLst>
          </p:cNvPr>
          <p:cNvSpPr txBox="1"/>
          <p:nvPr/>
        </p:nvSpPr>
        <p:spPr>
          <a:xfrm>
            <a:off x="96252" y="142389"/>
            <a:ext cx="10000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Summary Statistics Test: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B3F231-E57F-272B-9AD4-D7796BA81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0370"/>
            <a:ext cx="12192000" cy="247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1637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9FF5F0-2110-8685-599A-4FA73239B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E58ABD-2C42-5280-3DDB-7A54A9AE506E}"/>
              </a:ext>
            </a:extLst>
          </p:cNvPr>
          <p:cNvSpPr txBox="1"/>
          <p:nvPr/>
        </p:nvSpPr>
        <p:spPr>
          <a:xfrm>
            <a:off x="96252" y="142389"/>
            <a:ext cx="10000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Earth Mover’s Distance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090C94-4248-1667-CE10-02E6037C6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7224"/>
            <a:ext cx="12192000" cy="264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08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30397" y="1849920"/>
            <a:ext cx="3199739" cy="3158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8288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</a:pPr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Visualize </a:t>
            </a:r>
          </a:p>
          <a:p>
            <a:pPr marL="18288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</a:pPr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Dataset</a:t>
            </a:r>
          </a:p>
          <a:p>
            <a:pPr marL="18288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</a:pPr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After </a:t>
            </a:r>
          </a:p>
          <a:p>
            <a:pPr marL="18288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</a:pPr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879" y="0"/>
            <a:ext cx="993112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9A067C-4B75-8D21-3016-9F9BAE8A7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03BE0E0-6DB6-E9A0-E7A2-B0AADF31821C}"/>
              </a:ext>
            </a:extLst>
          </p:cNvPr>
          <p:cNvSpPr txBox="1"/>
          <p:nvPr/>
        </p:nvSpPr>
        <p:spPr>
          <a:xfrm>
            <a:off x="96252" y="142389"/>
            <a:ext cx="10000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GMM Classifier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4F9ADD-5E12-F596-378A-D8FBF3979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38" y="724738"/>
            <a:ext cx="7659169" cy="1200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C6755B-2E8B-7121-2548-9C6E74742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458" y="1973871"/>
            <a:ext cx="8917704" cy="474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444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2B637-CF27-B440-4C56-A2C4336AC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C8752D52-BAE8-DE4B-8A3F-8377E4A294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675A51-7E64-348B-70D4-29D5DA0AAF8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D8F0622-2BA7-0B4C-2179-80ECCD34007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F987AA-FE4C-F800-8B49-71F03AB165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8B54968-C274-EBC0-1250-DC7456591B1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grayWhite"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0"/>
                </a:srgbClr>
              </a:gs>
              <a:gs pos="30000">
                <a:srgbClr val="000000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B09BF4-FB9A-2309-D2CC-BBC29CFB5852}"/>
              </a:ext>
            </a:extLst>
          </p:cNvPr>
          <p:cNvSpPr txBox="1"/>
          <p:nvPr/>
        </p:nvSpPr>
        <p:spPr>
          <a:xfrm>
            <a:off x="1078992" y="1143000"/>
            <a:ext cx="9052560" cy="35461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i="1" spc="10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j-lt"/>
                <a:ea typeface="+mj-ea"/>
                <a:cs typeface="+mj-cs"/>
              </a:rPr>
              <a:t>Inference and Visualization for Model 4: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A0BC6F-EA36-3D8F-1B97-14CEA1ED60C7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6">
            <a:extLst>
              <a:ext uri="{FF2B5EF4-FFF2-40B4-BE49-F238E27FC236}">
                <a16:creationId xmlns:a16="http://schemas.microsoft.com/office/drawing/2014/main" id="{E5C85F93-2496-723C-4F84-61300892216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930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75ADBA-7C89-0C7E-5E24-54EFD16A1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8EDEBC-65F8-A693-48BC-8DC1360E8CC2}"/>
              </a:ext>
            </a:extLst>
          </p:cNvPr>
          <p:cNvSpPr txBox="1"/>
          <p:nvPr/>
        </p:nvSpPr>
        <p:spPr>
          <a:xfrm>
            <a:off x="424655" y="0"/>
            <a:ext cx="532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Histogram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7AA2E5-0ED8-1911-A080-263053D68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787" y="892624"/>
            <a:ext cx="7268381" cy="544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680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556628-DBD7-2A5E-712B-6AC62784F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10AD535-055E-77F8-8A35-26668EF08D87}"/>
              </a:ext>
            </a:extLst>
          </p:cNvPr>
          <p:cNvSpPr txBox="1"/>
          <p:nvPr/>
        </p:nvSpPr>
        <p:spPr>
          <a:xfrm>
            <a:off x="424655" y="0"/>
            <a:ext cx="532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KDE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37DFD6-B57F-3C80-B505-319BFA2B1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785" y="523220"/>
            <a:ext cx="7940002" cy="594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2297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532265-7868-F95E-3593-3E6007FF8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DF1846-5C3F-20C1-BACC-E1D148F01605}"/>
              </a:ext>
            </a:extLst>
          </p:cNvPr>
          <p:cNvSpPr txBox="1"/>
          <p:nvPr/>
        </p:nvSpPr>
        <p:spPr>
          <a:xfrm>
            <a:off x="334344" y="135467"/>
            <a:ext cx="10000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Statistical Test: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21E8CB-E1AD-DD75-379D-2E0974D3808B}"/>
              </a:ext>
            </a:extLst>
          </p:cNvPr>
          <p:cNvSpPr txBox="1"/>
          <p:nvPr/>
        </p:nvSpPr>
        <p:spPr>
          <a:xfrm>
            <a:off x="334344" y="829288"/>
            <a:ext cx="532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KS Test(Kolmogorov Smirnov)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DDC7FB-77FF-5999-AB99-0BC195074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677" y="1918510"/>
            <a:ext cx="9098768" cy="356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436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41BA8C-BBB3-C30F-8ECB-851602507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6D93679-95C6-A111-E8BB-586FB9ED44BD}"/>
              </a:ext>
            </a:extLst>
          </p:cNvPr>
          <p:cNvSpPr txBox="1"/>
          <p:nvPr/>
        </p:nvSpPr>
        <p:spPr>
          <a:xfrm>
            <a:off x="96252" y="142389"/>
            <a:ext cx="10000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Summary Statistics Test: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F8FF93-320F-730B-21DF-9C84F3E4F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8860"/>
            <a:ext cx="12192000" cy="258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439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7256DC-B225-98FB-9A36-FC8EE49AF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DE8B348-805B-7654-6D63-4AF50152475E}"/>
              </a:ext>
            </a:extLst>
          </p:cNvPr>
          <p:cNvSpPr txBox="1"/>
          <p:nvPr/>
        </p:nvSpPr>
        <p:spPr>
          <a:xfrm>
            <a:off x="96252" y="142389"/>
            <a:ext cx="10000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Earth Mover’s Distance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445DAB-D57D-8B28-6E7E-3950F7F45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2225"/>
            <a:ext cx="12192000" cy="261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4573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9263CF-C177-89DF-7940-B9159350B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DB76A6A-7826-3BB5-53AE-4A8E242E2F87}"/>
              </a:ext>
            </a:extLst>
          </p:cNvPr>
          <p:cNvSpPr txBox="1"/>
          <p:nvPr/>
        </p:nvSpPr>
        <p:spPr>
          <a:xfrm>
            <a:off x="96252" y="142389"/>
            <a:ext cx="10000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GMM Classifier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9436F2-2944-0028-900C-761BBF93E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2" y="850275"/>
            <a:ext cx="8316486" cy="11145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7A2E6-AA65-47FF-31D4-AD22E6EC1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67" y="2323943"/>
            <a:ext cx="7675921" cy="413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1235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40000"/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grayWhite">
          <a:xfrm>
            <a:off x="0" y="0"/>
            <a:ext cx="12191999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3" y="1201003"/>
            <a:ext cx="3508248" cy="1237398"/>
          </a:xfrm>
        </p:spPr>
        <p:txBody>
          <a:bodyPr>
            <a:normAutofit/>
          </a:bodyPr>
          <a:lstStyle/>
          <a:p>
            <a:r>
              <a:rPr lang="en-GB" dirty="0"/>
              <a:t>References</a:t>
            </a:r>
          </a:p>
        </p:txBody>
      </p:sp>
      <p:cxnSp>
        <p:nvCxnSpPr>
          <p:cNvPr id="13" name="Straight Connector 12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912021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9713" y="590310"/>
            <a:ext cx="6944805" cy="6012404"/>
          </a:xfrm>
        </p:spPr>
        <p:txBody>
          <a:bodyPr>
            <a:normAutofit/>
          </a:bodyPr>
          <a:lstStyle/>
          <a:p>
            <a:pPr algn="just"/>
            <a:r>
              <a:rPr lang="en-GB" b="0" i="0" dirty="0">
                <a:effectLst/>
                <a:latin typeface="ui-sans-serif"/>
              </a:rPr>
              <a:t>GAN: I. Goodfellow, J. </a:t>
            </a:r>
            <a:r>
              <a:rPr lang="en-GB" b="0" i="0" dirty="0" err="1">
                <a:effectLst/>
                <a:latin typeface="ui-sans-serif"/>
              </a:rPr>
              <a:t>Pouget</a:t>
            </a:r>
            <a:r>
              <a:rPr lang="en-GB" b="0" i="0" dirty="0">
                <a:effectLst/>
                <a:latin typeface="ui-sans-serif"/>
              </a:rPr>
              <a:t>-Abadie, M. Mirza, B. Xu, D. Warde-Farley, S. </a:t>
            </a:r>
            <a:r>
              <a:rPr lang="en-GB" b="0" i="0" dirty="0" err="1">
                <a:effectLst/>
                <a:latin typeface="ui-sans-serif"/>
              </a:rPr>
              <a:t>Ozair</a:t>
            </a:r>
            <a:r>
              <a:rPr lang="en-GB" b="0" i="0" dirty="0">
                <a:effectLst/>
                <a:latin typeface="ui-sans-serif"/>
              </a:rPr>
              <a:t>, ... &amp; Y. Bengio, "Generative adversarial nets," </a:t>
            </a:r>
            <a:r>
              <a:rPr lang="en-GB" b="0" i="1" dirty="0">
                <a:effectLst/>
                <a:latin typeface="ui-sans-serif"/>
              </a:rPr>
              <a:t>Advances in Neural Information Processing Systems</a:t>
            </a:r>
            <a:r>
              <a:rPr lang="en-GB" b="0" i="0" dirty="0">
                <a:effectLst/>
                <a:latin typeface="ui-sans-serif"/>
              </a:rPr>
              <a:t>, vol. 27, pp. 2672-2680, 2014</a:t>
            </a:r>
          </a:p>
          <a:p>
            <a:pPr algn="just"/>
            <a:r>
              <a:rPr lang="en-GB" b="0" i="0" dirty="0">
                <a:effectLst/>
                <a:latin typeface="ui-sans-serif"/>
              </a:rPr>
              <a:t>VAE: </a:t>
            </a:r>
            <a:r>
              <a:rPr lang="en-GB" b="0" i="0" dirty="0" err="1">
                <a:effectLst/>
                <a:latin typeface="ui-sans-serif"/>
              </a:rPr>
              <a:t>Kingma</a:t>
            </a:r>
            <a:r>
              <a:rPr lang="en-GB" b="0" i="0" dirty="0">
                <a:effectLst/>
                <a:latin typeface="ui-sans-serif"/>
              </a:rPr>
              <a:t>, D. P., &amp; Welling, M. (2013). Auto-Encoding Variational Bayes. </a:t>
            </a:r>
            <a:r>
              <a:rPr lang="en-GB" b="0" i="1" dirty="0">
                <a:effectLst/>
                <a:latin typeface="ui-sans-serif"/>
              </a:rPr>
              <a:t>arXiv:1312.6114</a:t>
            </a:r>
            <a:r>
              <a:rPr lang="en-GB" b="0" i="0" dirty="0">
                <a:effectLst/>
                <a:latin typeface="ui-sans-serif"/>
              </a:rPr>
              <a:t>.</a:t>
            </a:r>
          </a:p>
          <a:p>
            <a:pPr algn="just"/>
            <a:r>
              <a:rPr lang="en-GB" b="0" i="0" dirty="0">
                <a:effectLst/>
                <a:latin typeface="ui-sans-serif"/>
              </a:rPr>
              <a:t>CTGAN and TVAE: L. Xu, A. Cuesta-Infante, M. </a:t>
            </a:r>
            <a:r>
              <a:rPr lang="en-GB" b="0" i="0" dirty="0" err="1">
                <a:effectLst/>
                <a:latin typeface="ui-sans-serif"/>
              </a:rPr>
              <a:t>Skoularidou</a:t>
            </a:r>
            <a:r>
              <a:rPr lang="en-GB" b="0" i="0" dirty="0">
                <a:effectLst/>
                <a:latin typeface="ui-sans-serif"/>
              </a:rPr>
              <a:t>, and K. </a:t>
            </a:r>
            <a:r>
              <a:rPr lang="en-GB" b="0" i="0" dirty="0" err="1">
                <a:effectLst/>
                <a:latin typeface="ui-sans-serif"/>
              </a:rPr>
              <a:t>Veeramachaneni</a:t>
            </a:r>
            <a:r>
              <a:rPr lang="en-GB" b="0" i="0" dirty="0">
                <a:effectLst/>
                <a:latin typeface="ui-sans-serif"/>
              </a:rPr>
              <a:t>, "</a:t>
            </a:r>
            <a:r>
              <a:rPr lang="en-GB" b="0" i="0" dirty="0" err="1">
                <a:effectLst/>
                <a:latin typeface="ui-sans-serif"/>
              </a:rPr>
              <a:t>Modeling</a:t>
            </a:r>
            <a:r>
              <a:rPr lang="en-GB" b="0" i="0" dirty="0">
                <a:effectLst/>
                <a:latin typeface="ui-sans-serif"/>
              </a:rPr>
              <a:t> tabular data using conditional GAN," </a:t>
            </a:r>
            <a:r>
              <a:rPr lang="en-GB" b="0" i="1" dirty="0" err="1">
                <a:effectLst/>
                <a:latin typeface="ui-sans-serif"/>
              </a:rPr>
              <a:t>arXiv</a:t>
            </a:r>
            <a:r>
              <a:rPr lang="en-GB" b="0" i="1" dirty="0">
                <a:effectLst/>
                <a:latin typeface="ui-sans-serif"/>
              </a:rPr>
              <a:t> preprint arXiv:1907.00503v2</a:t>
            </a:r>
            <a:r>
              <a:rPr lang="en-GB" b="0" i="0" dirty="0">
                <a:effectLst/>
                <a:latin typeface="ui-sans-serif"/>
              </a:rPr>
              <a:t>, 2019.</a:t>
            </a:r>
          </a:p>
          <a:p>
            <a:pPr algn="just"/>
            <a:r>
              <a:rPr lang="en-GB" b="0" i="0" dirty="0">
                <a:effectLst/>
                <a:latin typeface="ui-sans-serif"/>
              </a:rPr>
              <a:t>DDPMs: A. </a:t>
            </a:r>
            <a:r>
              <a:rPr lang="en-GB" b="0" i="0" dirty="0" err="1">
                <a:effectLst/>
                <a:latin typeface="ui-sans-serif"/>
              </a:rPr>
              <a:t>Kotelnikov</a:t>
            </a:r>
            <a:r>
              <a:rPr lang="en-GB" b="0" i="0" dirty="0">
                <a:effectLst/>
                <a:latin typeface="ui-sans-serif"/>
              </a:rPr>
              <a:t>, D. </a:t>
            </a:r>
            <a:r>
              <a:rPr lang="en-GB" b="0" i="0" dirty="0" err="1">
                <a:effectLst/>
                <a:latin typeface="ui-sans-serif"/>
              </a:rPr>
              <a:t>Baranchuk</a:t>
            </a:r>
            <a:r>
              <a:rPr lang="en-GB" b="0" i="0" dirty="0">
                <a:effectLst/>
                <a:latin typeface="ui-sans-serif"/>
              </a:rPr>
              <a:t>, I. </a:t>
            </a:r>
            <a:r>
              <a:rPr lang="en-GB" b="0" i="0" dirty="0" err="1">
                <a:effectLst/>
                <a:latin typeface="ui-sans-serif"/>
              </a:rPr>
              <a:t>Rubachev</a:t>
            </a:r>
            <a:r>
              <a:rPr lang="en-GB" b="0" i="0" dirty="0">
                <a:effectLst/>
                <a:latin typeface="ui-sans-serif"/>
              </a:rPr>
              <a:t>, and A. </a:t>
            </a:r>
            <a:r>
              <a:rPr lang="en-GB" b="0" i="0" dirty="0" err="1">
                <a:effectLst/>
                <a:latin typeface="ui-sans-serif"/>
              </a:rPr>
              <a:t>Babenko</a:t>
            </a:r>
            <a:r>
              <a:rPr lang="en-GB" b="0" i="0" dirty="0">
                <a:effectLst/>
                <a:latin typeface="ui-sans-serif"/>
              </a:rPr>
              <a:t>, "</a:t>
            </a:r>
            <a:r>
              <a:rPr lang="en-GB" b="0" i="0" dirty="0" err="1">
                <a:effectLst/>
                <a:latin typeface="ui-sans-serif"/>
              </a:rPr>
              <a:t>TabDDPM</a:t>
            </a:r>
            <a:r>
              <a:rPr lang="en-GB" b="0" i="0" dirty="0">
                <a:effectLst/>
                <a:latin typeface="ui-sans-serif"/>
              </a:rPr>
              <a:t>: </a:t>
            </a:r>
            <a:r>
              <a:rPr lang="en-GB" b="0" i="0" dirty="0" err="1">
                <a:effectLst/>
                <a:latin typeface="ui-sans-serif"/>
              </a:rPr>
              <a:t>Modeling</a:t>
            </a:r>
            <a:r>
              <a:rPr lang="en-GB" b="0" i="0" dirty="0">
                <a:effectLst/>
                <a:latin typeface="ui-sans-serif"/>
              </a:rPr>
              <a:t> tabular data with diffusion models," </a:t>
            </a:r>
            <a:r>
              <a:rPr lang="en-GB" b="0" i="1" dirty="0" err="1">
                <a:effectLst/>
                <a:latin typeface="ui-sans-serif"/>
              </a:rPr>
              <a:t>arXiv</a:t>
            </a:r>
            <a:r>
              <a:rPr lang="en-GB" b="0" i="1" dirty="0">
                <a:effectLst/>
                <a:latin typeface="ui-sans-serif"/>
              </a:rPr>
              <a:t> preprint arXiv:2204.06723</a:t>
            </a:r>
            <a:r>
              <a:rPr lang="en-GB" b="0" i="0" dirty="0">
                <a:effectLst/>
                <a:latin typeface="ui-sans-serif"/>
              </a:rPr>
              <a:t>, 2022.</a:t>
            </a:r>
            <a:endParaRPr lang="en-GB" dirty="0"/>
          </a:p>
        </p:txBody>
      </p:sp>
      <p:sp>
        <p:nvSpPr>
          <p:cNvPr id="15" name="Freeform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</a:ln>
        </p:spPr>
        <p:txBody>
          <a:bodyPr anchor="ctr"/>
          <a:lstStyle/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9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412" y="-1"/>
            <a:ext cx="4093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Model 1: GAN</a:t>
            </a:r>
          </a:p>
        </p:txBody>
      </p:sp>
      <p:pic>
        <p:nvPicPr>
          <p:cNvPr id="1026" name="Picture 2" descr="Example of GAN Architecture |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24" y="646330"/>
            <a:ext cx="10110952" cy="585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1525" y="6498787"/>
            <a:ext cx="9325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6">
                    <a:lumMod val="20000"/>
                    <a:lumOff val="80000"/>
                  </a:schemeClr>
                </a:solidFill>
                <a:hlinkClick r:id="rId3"/>
              </a:rPr>
              <a:t>https://www.researchgate.net/figure/Example-of-GAN-Architecture_fig1_356809414</a:t>
            </a:r>
            <a:endParaRPr lang="en-GB" sz="1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377" y="77256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Our Architecture:</a:t>
            </a:r>
          </a:p>
        </p:txBody>
      </p:sp>
      <p:cxnSp>
        <p:nvCxnSpPr>
          <p:cNvPr id="25" name="Straight Connector 24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 flipH="1">
            <a:off x="843888" y="1976039"/>
            <a:ext cx="105156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 shot of a computer program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" r="4384"/>
          <a:stretch>
            <a:fillRect/>
          </a:stretch>
        </p:blipFill>
        <p:spPr>
          <a:xfrm>
            <a:off x="197484" y="1694483"/>
            <a:ext cx="4628001" cy="4498656"/>
          </a:xfrm>
          <a:prstGeom prst="rect">
            <a:avLst/>
          </a:prstGeom>
        </p:spPr>
      </p:pic>
      <p:pic>
        <p:nvPicPr>
          <p:cNvPr id="5" name="Content Placeholder 4" descr="A screen shot of a computer program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" r="8301"/>
          <a:stretch>
            <a:fillRect/>
          </a:stretch>
        </p:blipFill>
        <p:spPr>
          <a:xfrm>
            <a:off x="4833750" y="1694483"/>
            <a:ext cx="4627996" cy="4498656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9461746" y="2202301"/>
            <a:ext cx="2636152" cy="2756916"/>
          </a:xfrm>
        </p:spPr>
        <p:txBody>
          <a:bodyPr>
            <a:normAutofit/>
          </a:bodyPr>
          <a:lstStyle/>
          <a:p>
            <a:r>
              <a:rPr lang="en-GB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embed_dim</a:t>
            </a:r>
            <a:r>
              <a:rPr lang="en-GB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100</a:t>
            </a:r>
          </a:p>
          <a:p>
            <a:r>
              <a:rPr lang="en-GB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op_dim</a:t>
            </a:r>
            <a:r>
              <a:rPr lang="en-GB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7</a:t>
            </a:r>
          </a:p>
          <a:p>
            <a:r>
              <a:rPr lang="en-GB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n_epochs</a:t>
            </a:r>
            <a:r>
              <a:rPr lang="en-GB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5000</a:t>
            </a:r>
          </a:p>
          <a:p>
            <a:r>
              <a:rPr lang="en-GB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GB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0.0002</a:t>
            </a:r>
          </a:p>
          <a:p>
            <a:r>
              <a:rPr lang="en-GB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k=2</a:t>
            </a:r>
          </a:p>
          <a:p>
            <a:r>
              <a:rPr lang="en-GB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GB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128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Freeform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</a:ln>
        </p:spPr>
        <p:txBody>
          <a:bodyPr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8" name="Straight Connector 27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2" name="Rectangle 3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grayWhite"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0"/>
                </a:srgbClr>
              </a:gs>
              <a:gs pos="30000">
                <a:srgbClr val="000000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8992" y="1143000"/>
            <a:ext cx="9052560" cy="35461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i="1" spc="10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j-lt"/>
                <a:ea typeface="+mj-ea"/>
                <a:cs typeface="+mj-cs"/>
              </a:rPr>
              <a:t>Inference and Visualization for Model 1:</a:t>
            </a:r>
          </a:p>
        </p:txBody>
      </p:sp>
      <p:cxnSp>
        <p:nvCxnSpPr>
          <p:cNvPr id="34" name="Straight Connector 33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</a:ln>
        </p:spPr>
        <p:txBody>
          <a:bodyPr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726E1E-0BA2-A97A-6A40-23BFF2505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909" y="523220"/>
            <a:ext cx="9384166" cy="60036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D711BA-0A1A-137C-D666-2D6A0F346AEA}"/>
              </a:ext>
            </a:extLst>
          </p:cNvPr>
          <p:cNvSpPr txBox="1"/>
          <p:nvPr/>
        </p:nvSpPr>
        <p:spPr>
          <a:xfrm>
            <a:off x="424655" y="0"/>
            <a:ext cx="532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Loss Plot</a:t>
            </a:r>
          </a:p>
        </p:txBody>
      </p:sp>
    </p:spTree>
    <p:extLst>
      <p:ext uri="{BB962C8B-B14F-4D97-AF65-F5344CB8AC3E}">
        <p14:creationId xmlns:p14="http://schemas.microsoft.com/office/powerpoint/2010/main" val="1427893678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VTI">
  <a:themeElements>
    <a:clrScheme name="Blue">
      <a:dk1>
        <a:srgbClr val="000000"/>
      </a:dk1>
      <a:lt1>
        <a:srgbClr val="FFFFFF"/>
      </a:lt1>
      <a:dk2>
        <a:srgbClr val="153A63"/>
      </a:dk2>
      <a:lt2>
        <a:srgbClr val="DBEFF9"/>
      </a:lt2>
      <a:accent1>
        <a:srgbClr val="0F6FC6"/>
      </a:accent1>
      <a:accent2>
        <a:srgbClr val="009DD9"/>
      </a:accent2>
      <a:accent3>
        <a:srgbClr val="09B8C0"/>
      </a:accent3>
      <a:accent4>
        <a:srgbClr val="0EBC8C"/>
      </a:accent4>
      <a:accent5>
        <a:srgbClr val="71B959"/>
      </a:accent5>
      <a:accent6>
        <a:srgbClr val="96B042"/>
      </a:accent6>
      <a:hlink>
        <a:srgbClr val="C37400"/>
      </a:hlink>
      <a:folHlink>
        <a:srgbClr val="4F9085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701</TotalTime>
  <Words>923</Words>
  <Application>Microsoft Office PowerPoint</Application>
  <PresentationFormat>Widescreen</PresentationFormat>
  <Paragraphs>132</Paragraphs>
  <Slides>58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Aptos</vt:lpstr>
      <vt:lpstr>Arial</vt:lpstr>
      <vt:lpstr>Avenir Next LT Pro</vt:lpstr>
      <vt:lpstr>Consolas</vt:lpstr>
      <vt:lpstr>Sitka Banner</vt:lpstr>
      <vt:lpstr>ui-sans-serif</vt:lpstr>
      <vt:lpstr>HeadlinesVTI</vt:lpstr>
      <vt:lpstr>Energy Data Analytics  Project Presentation</vt:lpstr>
      <vt:lpstr>Preview</vt:lpstr>
      <vt:lpstr>Dataset Over-View</vt:lpstr>
      <vt:lpstr>PowerPoint Presentation</vt:lpstr>
      <vt:lpstr>PowerPoint Presentation</vt:lpstr>
      <vt:lpstr>PowerPoint Presentation</vt:lpstr>
      <vt:lpstr>Our Architecture: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Architecture: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SIDDHARTH DESAI</dc:creator>
  <cp:lastModifiedBy>SIDDHARTH DESAI</cp:lastModifiedBy>
  <cp:revision>34</cp:revision>
  <dcterms:created xsi:type="dcterms:W3CDTF">2024-11-30T09:03:00Z</dcterms:created>
  <dcterms:modified xsi:type="dcterms:W3CDTF">2024-12-04T08:14:50Z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C72BEF8F684149F6ADB77988A72F9501_12</vt:lpwstr>
  </property>
  <property fmtid="{D5CDD505-2E9C-101B-9397-08002B2CF9AE}" pid="3" name="KSOProductBuildVer">
    <vt:lpwstr>2057-12.2.0.18911</vt:lpwstr>
  </property>
</Properties>
</file>